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277" r:id="rId3"/>
    <p:sldId id="314" r:id="rId4"/>
    <p:sldId id="296" r:id="rId5"/>
    <p:sldId id="301" r:id="rId6"/>
    <p:sldId id="302" r:id="rId7"/>
    <p:sldId id="315" r:id="rId8"/>
    <p:sldId id="298" r:id="rId9"/>
    <p:sldId id="304" r:id="rId10"/>
    <p:sldId id="303" r:id="rId11"/>
    <p:sldId id="306" r:id="rId12"/>
    <p:sldId id="305" r:id="rId13"/>
    <p:sldId id="307" r:id="rId14"/>
    <p:sldId id="309" r:id="rId15"/>
    <p:sldId id="310" r:id="rId16"/>
    <p:sldId id="316" r:id="rId17"/>
    <p:sldId id="326" r:id="rId18"/>
    <p:sldId id="329" r:id="rId19"/>
    <p:sldId id="322" r:id="rId20"/>
    <p:sldId id="313" r:id="rId21"/>
    <p:sldId id="311" r:id="rId22"/>
    <p:sldId id="312" r:id="rId23"/>
    <p:sldId id="318" r:id="rId24"/>
    <p:sldId id="319" r:id="rId25"/>
    <p:sldId id="320" r:id="rId26"/>
    <p:sldId id="328" r:id="rId27"/>
    <p:sldId id="342" r:id="rId28"/>
    <p:sldId id="321" r:id="rId29"/>
    <p:sldId id="324" r:id="rId30"/>
    <p:sldId id="330" r:id="rId31"/>
    <p:sldId id="331" r:id="rId32"/>
    <p:sldId id="332" r:id="rId33"/>
    <p:sldId id="333" r:id="rId34"/>
    <p:sldId id="334" r:id="rId35"/>
    <p:sldId id="339" r:id="rId36"/>
    <p:sldId id="327" r:id="rId37"/>
    <p:sldId id="335" r:id="rId38"/>
    <p:sldId id="336" r:id="rId39"/>
    <p:sldId id="337" r:id="rId40"/>
    <p:sldId id="308" r:id="rId41"/>
    <p:sldId id="341" r:id="rId42"/>
    <p:sldId id="338" r:id="rId43"/>
    <p:sldId id="340" r:id="rId4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8000"/>
    <a:srgbClr val="990099"/>
    <a:srgbClr val="006600"/>
    <a:srgbClr val="D20000"/>
    <a:srgbClr val="33CC33"/>
    <a:srgbClr val="A80000"/>
    <a:srgbClr val="800000"/>
    <a:srgbClr val="2E0000"/>
    <a:srgbClr val="35C9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05" autoAdjust="0"/>
    <p:restoredTop sz="94237" autoAdjust="0"/>
  </p:normalViewPr>
  <p:slideViewPr>
    <p:cSldViewPr>
      <p:cViewPr>
        <p:scale>
          <a:sx n="78" d="100"/>
          <a:sy n="78" d="100"/>
        </p:scale>
        <p:origin x="-137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38405" cy="384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E5B9A2-4CD9-478B-9C79-BD042BFC4140}" type="datetimeFigureOut">
              <a:rPr lang="en-US" smtClean="0"/>
              <a:pPr/>
              <a:t>4/15/2015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75913B-B012-4964-BC0E-292648050B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310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5913B-B012-4964-BC0E-292648050BD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5913B-B012-4964-BC0E-292648050BD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5913B-B012-4964-BC0E-292648050BD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5913B-B012-4964-BC0E-292648050BD7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5913B-B012-4964-BC0E-292648050BD7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5913B-B012-4964-BC0E-292648050BD7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5913B-B012-4964-BC0E-292648050BD7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5913B-B012-4964-BC0E-292648050BD7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5913B-B012-4964-BC0E-292648050BD7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5913B-B012-4964-BC0E-292648050BD7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5913B-B012-4964-BC0E-292648050BD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5913B-B012-4964-BC0E-292648050BD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5913B-B012-4964-BC0E-292648050BD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5913B-B012-4964-BC0E-292648050BD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5913B-B012-4964-BC0E-292648050BD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5913B-B012-4964-BC0E-292648050BD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5913B-B012-4964-BC0E-292648050BD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5913B-B012-4964-BC0E-292648050BD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89" name="Object 17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Image" r:id="rId3" imgW="7606349" imgH="6095238" progId="">
                  <p:embed/>
                </p:oleObj>
              </mc:Choice>
              <mc:Fallback>
                <p:oleObj name="Image" r:id="rId3" imgW="7606349" imgH="6095238" progId="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ltGray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90" name="Freeform 18"/>
          <p:cNvSpPr>
            <a:spLocks/>
          </p:cNvSpPr>
          <p:nvPr/>
        </p:nvSpPr>
        <p:spPr bwMode="gray">
          <a:xfrm>
            <a:off x="25400" y="3784600"/>
            <a:ext cx="9118600" cy="2928938"/>
          </a:xfrm>
          <a:custGeom>
            <a:avLst/>
            <a:gdLst/>
            <a:ahLst/>
            <a:cxnLst>
              <a:cxn ang="0">
                <a:pos x="0" y="1845"/>
              </a:cxn>
              <a:cxn ang="0">
                <a:pos x="0" y="1336"/>
              </a:cxn>
              <a:cxn ang="0">
                <a:pos x="3664" y="1456"/>
              </a:cxn>
              <a:cxn ang="0">
                <a:pos x="5776" y="0"/>
              </a:cxn>
              <a:cxn ang="0">
                <a:pos x="5752" y="1845"/>
              </a:cxn>
              <a:cxn ang="0">
                <a:pos x="0" y="1845"/>
              </a:cxn>
            </a:cxnLst>
            <a:rect l="0" t="0" r="r" b="b"/>
            <a:pathLst>
              <a:path w="5776" h="1845">
                <a:moveTo>
                  <a:pt x="0" y="1845"/>
                </a:moveTo>
                <a:lnTo>
                  <a:pt x="0" y="1336"/>
                </a:lnTo>
                <a:cubicBezTo>
                  <a:pt x="1039" y="1531"/>
                  <a:pt x="2448" y="1744"/>
                  <a:pt x="3664" y="1456"/>
                </a:cubicBezTo>
                <a:cubicBezTo>
                  <a:pt x="4880" y="1168"/>
                  <a:pt x="5624" y="520"/>
                  <a:pt x="5776" y="0"/>
                </a:cubicBezTo>
                <a:lnTo>
                  <a:pt x="5752" y="1845"/>
                </a:lnTo>
                <a:lnTo>
                  <a:pt x="0" y="184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94" name="Freeform 22"/>
          <p:cNvSpPr>
            <a:spLocks/>
          </p:cNvSpPr>
          <p:nvPr/>
        </p:nvSpPr>
        <p:spPr bwMode="gray">
          <a:xfrm>
            <a:off x="0" y="4076700"/>
            <a:ext cx="5435600" cy="2349500"/>
          </a:xfrm>
          <a:custGeom>
            <a:avLst/>
            <a:gdLst/>
            <a:ahLst/>
            <a:cxnLst>
              <a:cxn ang="0">
                <a:pos x="3048" y="1335"/>
              </a:cxn>
              <a:cxn ang="0">
                <a:pos x="1440" y="1099"/>
              </a:cxn>
              <a:cxn ang="0">
                <a:pos x="0" y="0"/>
              </a:cxn>
              <a:cxn ang="0">
                <a:pos x="0" y="1424"/>
              </a:cxn>
              <a:cxn ang="0">
                <a:pos x="3048" y="1335"/>
              </a:cxn>
            </a:cxnLst>
            <a:rect l="0" t="0" r="r" b="b"/>
            <a:pathLst>
              <a:path w="3048" h="1424">
                <a:moveTo>
                  <a:pt x="3048" y="1335"/>
                </a:moveTo>
                <a:cubicBezTo>
                  <a:pt x="3048" y="1335"/>
                  <a:pt x="2352" y="1424"/>
                  <a:pt x="1440" y="1099"/>
                </a:cubicBezTo>
                <a:cubicBezTo>
                  <a:pt x="528" y="773"/>
                  <a:pt x="8" y="41"/>
                  <a:pt x="0" y="0"/>
                </a:cubicBezTo>
                <a:lnTo>
                  <a:pt x="0" y="1424"/>
                </a:lnTo>
                <a:lnTo>
                  <a:pt x="3048" y="133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91" name="Freeform 19"/>
          <p:cNvSpPr>
            <a:spLocks/>
          </p:cNvSpPr>
          <p:nvPr/>
        </p:nvSpPr>
        <p:spPr bwMode="gray">
          <a:xfrm>
            <a:off x="0" y="4395788"/>
            <a:ext cx="9169400" cy="2476500"/>
          </a:xfrm>
          <a:custGeom>
            <a:avLst/>
            <a:gdLst/>
            <a:ahLst/>
            <a:cxnLst>
              <a:cxn ang="0">
                <a:pos x="0" y="1560"/>
              </a:cxn>
              <a:cxn ang="0">
                <a:pos x="0" y="928"/>
              </a:cxn>
              <a:cxn ang="0">
                <a:pos x="4200" y="984"/>
              </a:cxn>
              <a:cxn ang="0">
                <a:pos x="5768" y="0"/>
              </a:cxn>
              <a:cxn ang="0">
                <a:pos x="5760" y="1560"/>
              </a:cxn>
              <a:cxn ang="0">
                <a:pos x="0" y="1560"/>
              </a:cxn>
            </a:cxnLst>
            <a:rect l="0" t="0" r="r" b="b"/>
            <a:pathLst>
              <a:path w="5776" h="1560">
                <a:moveTo>
                  <a:pt x="0" y="1560"/>
                </a:moveTo>
                <a:lnTo>
                  <a:pt x="0" y="928"/>
                </a:lnTo>
                <a:cubicBezTo>
                  <a:pt x="1040" y="1114"/>
                  <a:pt x="3064" y="1370"/>
                  <a:pt x="4200" y="984"/>
                </a:cubicBezTo>
                <a:cubicBezTo>
                  <a:pt x="5336" y="599"/>
                  <a:pt x="5776" y="24"/>
                  <a:pt x="5768" y="0"/>
                </a:cubicBezTo>
                <a:lnTo>
                  <a:pt x="5760" y="1560"/>
                </a:lnTo>
                <a:lnTo>
                  <a:pt x="0" y="156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tx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1600200" y="4724400"/>
            <a:ext cx="61722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 b="0">
                <a:solidFill>
                  <a:srgbClr val="2B166E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553200"/>
            <a:ext cx="2133600" cy="168275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553200"/>
            <a:ext cx="2895600" cy="168275"/>
          </a:xfrm>
        </p:spPr>
        <p:txBody>
          <a:bodyPr/>
          <a:lstStyle>
            <a:lvl1pPr algn="ctr">
              <a:defRPr sz="1200" b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553200"/>
            <a:ext cx="2133600" cy="168275"/>
          </a:xfrm>
        </p:spPr>
        <p:txBody>
          <a:bodyPr/>
          <a:lstStyle>
            <a:lvl1pPr>
              <a:defRPr sz="1200"/>
            </a:lvl1pPr>
          </a:lstStyle>
          <a:p>
            <a:fld id="{EDF840E7-15DE-43DB-BA0A-95F86D2ED13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white">
          <a:xfrm>
            <a:off x="7391400" y="5943600"/>
            <a:ext cx="1447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Verdana" pitchFamily="34" charset="0"/>
              </a:rPr>
              <a:t>LOGO</a:t>
            </a:r>
          </a:p>
        </p:txBody>
      </p:sp>
      <p:sp>
        <p:nvSpPr>
          <p:cNvPr id="3093" name="Rectangle 21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1331913" y="1905000"/>
            <a:ext cx="6707187" cy="1074738"/>
          </a:xfrm>
        </p:spPr>
        <p:txBody>
          <a:bodyPr/>
          <a:lstStyle>
            <a:lvl1pPr>
              <a:defRPr sz="4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 altLang="ko-KR" smtClean="0"/>
              <a:t>Click to edit Master title style</a:t>
            </a:r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5C8F14-4913-4551-BC64-5758407D43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0813"/>
            <a:ext cx="2057400" cy="5997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0813"/>
            <a:ext cx="6019800" cy="5997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6234D4-5D4F-4360-9FEA-C20F2CE838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0813"/>
            <a:ext cx="8229600" cy="563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900113"/>
            <a:ext cx="8229600" cy="5248275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23038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24600" y="6537325"/>
            <a:ext cx="2438400" cy="3206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76600" y="6537325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C7695A92-AC28-4559-9AC9-F05F98B646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E2E378-E936-4371-B47F-B416C9DE07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CB2876-9D40-46C4-9D00-A802CCE9EA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A02D72-874E-4DFE-B8D6-BC1CEA6C87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AD58A9-8292-42CA-BDFD-46B0115AC30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851A5B-02E4-4C3A-90AB-702B748E56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89564F-235E-4D85-A5E4-67D858B335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35BD41-1DF2-4146-9574-4581F7D78C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B725C7-7A9D-4EAB-803D-C9D2519933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Freeform 15"/>
          <p:cNvSpPr>
            <a:spLocks/>
          </p:cNvSpPr>
          <p:nvPr/>
        </p:nvSpPr>
        <p:spPr bwMode="gray">
          <a:xfrm>
            <a:off x="0" y="5445125"/>
            <a:ext cx="9144000" cy="1414463"/>
          </a:xfrm>
          <a:custGeom>
            <a:avLst/>
            <a:gdLst/>
            <a:ahLst/>
            <a:cxnLst>
              <a:cxn ang="0">
                <a:pos x="5760" y="885"/>
              </a:cxn>
              <a:cxn ang="0">
                <a:pos x="5760" y="0"/>
              </a:cxn>
              <a:cxn ang="0">
                <a:pos x="2832" y="626"/>
              </a:cxn>
              <a:cxn ang="0">
                <a:pos x="0" y="36"/>
              </a:cxn>
              <a:cxn ang="0">
                <a:pos x="0" y="891"/>
              </a:cxn>
              <a:cxn ang="0">
                <a:pos x="5760" y="885"/>
              </a:cxn>
            </a:cxnLst>
            <a:rect l="0" t="0" r="r" b="b"/>
            <a:pathLst>
              <a:path w="5760" h="891">
                <a:moveTo>
                  <a:pt x="5760" y="885"/>
                </a:moveTo>
                <a:lnTo>
                  <a:pt x="5760" y="0"/>
                </a:lnTo>
                <a:cubicBezTo>
                  <a:pt x="4888" y="573"/>
                  <a:pt x="3696" y="609"/>
                  <a:pt x="2832" y="626"/>
                </a:cubicBezTo>
                <a:cubicBezTo>
                  <a:pt x="1968" y="643"/>
                  <a:pt x="640" y="474"/>
                  <a:pt x="0" y="36"/>
                </a:cubicBezTo>
                <a:lnTo>
                  <a:pt x="0" y="891"/>
                </a:lnTo>
                <a:lnTo>
                  <a:pt x="5760" y="885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15294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1040" name="Object 16"/>
          <p:cNvGraphicFramePr>
            <a:graphicFrameLocks noChangeAspect="1"/>
          </p:cNvGraphicFramePr>
          <p:nvPr/>
        </p:nvGraphicFramePr>
        <p:xfrm>
          <a:off x="0" y="0"/>
          <a:ext cx="9144000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Image" r:id="rId15" imgW="7390476" imgH="913963" progId="">
                  <p:embed/>
                </p:oleObj>
              </mc:Choice>
              <mc:Fallback>
                <p:oleObj name="Image" r:id="rId15" imgW="7390476" imgH="913963" progId="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0"/>
                        <a:ext cx="9144000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48BDE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2B166E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B2B2B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1" name="Rectangle 17"/>
          <p:cNvSpPr>
            <a:spLocks noChangeArrowheads="1"/>
          </p:cNvSpPr>
          <p:nvPr/>
        </p:nvSpPr>
        <p:spPr bwMode="gray">
          <a:xfrm>
            <a:off x="0" y="6538913"/>
            <a:ext cx="9144000" cy="333375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gray">
          <a:xfrm>
            <a:off x="0" y="692150"/>
            <a:ext cx="9144000" cy="7302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27451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00113"/>
            <a:ext cx="82296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457200" y="6523038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6324600" y="6537325"/>
            <a:ext cx="24384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3276600" y="6537325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320C6918-E129-40ED-BAA1-167094B3D5D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457200" y="150813"/>
            <a:ext cx="82296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2.png"/><Relationship Id="rId9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5.png"/><Relationship Id="rId7" Type="http://schemas.openxmlformats.org/officeDocument/2006/relationships/image" Target="../media/image3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3" Type="http://schemas.openxmlformats.org/officeDocument/2006/relationships/image" Target="../media/image31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26.png"/><Relationship Id="rId15" Type="http://schemas.openxmlformats.org/officeDocument/2006/relationships/image" Target="../media/image25.png"/><Relationship Id="rId10" Type="http://schemas.openxmlformats.org/officeDocument/2006/relationships/image" Target="../media/image41.png"/><Relationship Id="rId4" Type="http://schemas.openxmlformats.org/officeDocument/2006/relationships/image" Target="../media/image29.png"/><Relationship Id="rId9" Type="http://schemas.openxmlformats.org/officeDocument/2006/relationships/image" Target="../media/image40.png"/><Relationship Id="rId14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48.png"/><Relationship Id="rId18" Type="http://schemas.openxmlformats.org/officeDocument/2006/relationships/image" Target="../media/image53.png"/><Relationship Id="rId3" Type="http://schemas.openxmlformats.org/officeDocument/2006/relationships/image" Target="../media/image31.png"/><Relationship Id="rId21" Type="http://schemas.openxmlformats.org/officeDocument/2006/relationships/image" Target="../media/image54.png"/><Relationship Id="rId7" Type="http://schemas.openxmlformats.org/officeDocument/2006/relationships/image" Target="../media/image37.png"/><Relationship Id="rId12" Type="http://schemas.openxmlformats.org/officeDocument/2006/relationships/image" Target="../media/image38.png"/><Relationship Id="rId17" Type="http://schemas.openxmlformats.org/officeDocument/2006/relationships/image" Target="../media/image52.png"/><Relationship Id="rId2" Type="http://schemas.openxmlformats.org/officeDocument/2006/relationships/image" Target="../media/image30.png"/><Relationship Id="rId16" Type="http://schemas.openxmlformats.org/officeDocument/2006/relationships/image" Target="../media/image51.png"/><Relationship Id="rId20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44.png"/><Relationship Id="rId5" Type="http://schemas.openxmlformats.org/officeDocument/2006/relationships/image" Target="../media/image46.png"/><Relationship Id="rId15" Type="http://schemas.openxmlformats.org/officeDocument/2006/relationships/image" Target="../media/image50.png"/><Relationship Id="rId10" Type="http://schemas.openxmlformats.org/officeDocument/2006/relationships/image" Target="../media/image47.png"/><Relationship Id="rId19" Type="http://schemas.openxmlformats.org/officeDocument/2006/relationships/image" Target="../media/image25.png"/><Relationship Id="rId4" Type="http://schemas.openxmlformats.org/officeDocument/2006/relationships/image" Target="../media/image45.png"/><Relationship Id="rId9" Type="http://schemas.openxmlformats.org/officeDocument/2006/relationships/image" Target="../media/image43.png"/><Relationship Id="rId1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38.png"/><Relationship Id="rId3" Type="http://schemas.openxmlformats.org/officeDocument/2006/relationships/image" Target="../media/image26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37.png"/><Relationship Id="rId15" Type="http://schemas.openxmlformats.org/officeDocument/2006/relationships/image" Target="../media/image27.png"/><Relationship Id="rId10" Type="http://schemas.openxmlformats.org/officeDocument/2006/relationships/image" Target="../media/image41.png"/><Relationship Id="rId4" Type="http://schemas.openxmlformats.org/officeDocument/2006/relationships/image" Target="../media/image29.png"/><Relationship Id="rId9" Type="http://schemas.openxmlformats.org/officeDocument/2006/relationships/image" Target="../media/image39.png"/><Relationship Id="rId14" Type="http://schemas.openxmlformats.org/officeDocument/2006/relationships/image" Target="../media/image59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9.png"/><Relationship Id="rId3" Type="http://schemas.openxmlformats.org/officeDocument/2006/relationships/image" Target="../media/image29.png"/><Relationship Id="rId7" Type="http://schemas.openxmlformats.org/officeDocument/2006/relationships/image" Target="../media/image50.png"/><Relationship Id="rId12" Type="http://schemas.openxmlformats.org/officeDocument/2006/relationships/image" Target="../media/image5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27.png"/><Relationship Id="rId5" Type="http://schemas.openxmlformats.org/officeDocument/2006/relationships/image" Target="../media/image57.png"/><Relationship Id="rId10" Type="http://schemas.openxmlformats.org/officeDocument/2006/relationships/image" Target="../media/image52.png"/><Relationship Id="rId4" Type="http://schemas.openxmlformats.org/officeDocument/2006/relationships/image" Target="../media/image53.png"/><Relationship Id="rId9" Type="http://schemas.openxmlformats.org/officeDocument/2006/relationships/image" Target="../media/image6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58.png"/><Relationship Id="rId3" Type="http://schemas.openxmlformats.org/officeDocument/2006/relationships/image" Target="../media/image62.png"/><Relationship Id="rId7" Type="http://schemas.openxmlformats.org/officeDocument/2006/relationships/image" Target="../media/image51.png"/><Relationship Id="rId12" Type="http://schemas.openxmlformats.org/officeDocument/2006/relationships/image" Target="../media/image38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11" Type="http://schemas.openxmlformats.org/officeDocument/2006/relationships/image" Target="../media/image29.png"/><Relationship Id="rId5" Type="http://schemas.openxmlformats.org/officeDocument/2006/relationships/image" Target="../media/image26.png"/><Relationship Id="rId15" Type="http://schemas.openxmlformats.org/officeDocument/2006/relationships/image" Target="../media/image27.png"/><Relationship Id="rId10" Type="http://schemas.openxmlformats.org/officeDocument/2006/relationships/image" Target="../media/image63.png"/><Relationship Id="rId4" Type="http://schemas.openxmlformats.org/officeDocument/2006/relationships/image" Target="../media/image56.png"/><Relationship Id="rId9" Type="http://schemas.openxmlformats.org/officeDocument/2006/relationships/image" Target="../media/image52.png"/><Relationship Id="rId14" Type="http://schemas.openxmlformats.org/officeDocument/2006/relationships/image" Target="../media/image59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52.png"/><Relationship Id="rId3" Type="http://schemas.openxmlformats.org/officeDocument/2006/relationships/image" Target="../media/image31.png"/><Relationship Id="rId7" Type="http://schemas.openxmlformats.org/officeDocument/2006/relationships/image" Target="../media/image26.png"/><Relationship Id="rId12" Type="http://schemas.openxmlformats.org/officeDocument/2006/relationships/image" Target="../media/image4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8.png"/><Relationship Id="rId5" Type="http://schemas.openxmlformats.org/officeDocument/2006/relationships/image" Target="../media/image46.png"/><Relationship Id="rId15" Type="http://schemas.openxmlformats.org/officeDocument/2006/relationships/image" Target="../media/image54.png"/><Relationship Id="rId10" Type="http://schemas.openxmlformats.org/officeDocument/2006/relationships/image" Target="../media/image44.png"/><Relationship Id="rId4" Type="http://schemas.openxmlformats.org/officeDocument/2006/relationships/image" Target="../media/image45.png"/><Relationship Id="rId9" Type="http://schemas.openxmlformats.org/officeDocument/2006/relationships/image" Target="../media/image47.png"/><Relationship Id="rId14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52.png"/><Relationship Id="rId3" Type="http://schemas.openxmlformats.org/officeDocument/2006/relationships/image" Target="../media/image31.png"/><Relationship Id="rId7" Type="http://schemas.openxmlformats.org/officeDocument/2006/relationships/image" Target="../media/image29.png"/><Relationship Id="rId12" Type="http://schemas.openxmlformats.org/officeDocument/2006/relationships/image" Target="../media/image25.png"/><Relationship Id="rId2" Type="http://schemas.openxmlformats.org/officeDocument/2006/relationships/image" Target="../media/image30.png"/><Relationship Id="rId16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openxmlformats.org/officeDocument/2006/relationships/image" Target="../media/image48.png"/><Relationship Id="rId5" Type="http://schemas.openxmlformats.org/officeDocument/2006/relationships/image" Target="../media/image62.png"/><Relationship Id="rId15" Type="http://schemas.openxmlformats.org/officeDocument/2006/relationships/image" Target="../media/image35.png"/><Relationship Id="rId10" Type="http://schemas.openxmlformats.org/officeDocument/2006/relationships/image" Target="../media/image44.png"/><Relationship Id="rId4" Type="http://schemas.openxmlformats.org/officeDocument/2006/relationships/image" Target="../media/image64.png"/><Relationship Id="rId9" Type="http://schemas.openxmlformats.org/officeDocument/2006/relationships/image" Target="../media/image43.png"/><Relationship Id="rId14" Type="http://schemas.openxmlformats.org/officeDocument/2006/relationships/image" Target="../media/image38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31.png"/><Relationship Id="rId7" Type="http://schemas.openxmlformats.org/officeDocument/2006/relationships/image" Target="../media/image26.png"/><Relationship Id="rId12" Type="http://schemas.openxmlformats.org/officeDocument/2006/relationships/image" Target="../media/image2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5.png"/><Relationship Id="rId5" Type="http://schemas.openxmlformats.org/officeDocument/2006/relationships/image" Target="../media/image62.png"/><Relationship Id="rId10" Type="http://schemas.openxmlformats.org/officeDocument/2006/relationships/image" Target="../media/image48.png"/><Relationship Id="rId4" Type="http://schemas.openxmlformats.org/officeDocument/2006/relationships/image" Target="../media/image64.png"/><Relationship Id="rId9" Type="http://schemas.openxmlformats.org/officeDocument/2006/relationships/image" Target="../media/image5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erahal\Desktop\GMLC%20Disc\LoadTestVideo.avi" TargetMode="External"/><Relationship Id="rId1" Type="http://schemas.microsoft.com/office/2007/relationships/media" Target="file:///C:\Users\erahal\Desktop\GMLC%20Disc\LoadTestVideo.avi" TargetMode="External"/><Relationship Id="rId4" Type="http://schemas.openxmlformats.org/officeDocument/2006/relationships/image" Target="../media/image67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10" Type="http://schemas.openxmlformats.org/officeDocument/2006/relationships/image" Target="../media/image9.wmf"/><Relationship Id="rId4" Type="http://schemas.openxmlformats.org/officeDocument/2006/relationships/image" Target="../media/image6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52400"/>
            <a:ext cx="9144000" cy="1066800"/>
          </a:xfrm>
        </p:spPr>
        <p:txBody>
          <a:bodyPr/>
          <a:lstStyle/>
          <a:p>
            <a:r>
              <a:rPr lang="en-US" sz="3600" dirty="0" smtClean="0">
                <a:effectLst>
                  <a:glow rad="101600">
                    <a:schemeClr val="accent1">
                      <a:lumMod val="60000"/>
                      <a:lumOff val="40000"/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</a:rPr>
              <a:t>Gateway Mobile Location Centre</a:t>
            </a:r>
            <a:br>
              <a:rPr lang="en-US" sz="3600" dirty="0" smtClean="0">
                <a:effectLst>
                  <a:glow rad="101600">
                    <a:schemeClr val="accent1">
                      <a:lumMod val="60000"/>
                      <a:lumOff val="40000"/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3600" dirty="0" smtClean="0">
                <a:effectLst>
                  <a:glow rad="101600">
                    <a:schemeClr val="accent1">
                      <a:lumMod val="60000"/>
                      <a:lumOff val="40000"/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</a:rPr>
              <a:t>GMLC</a:t>
            </a:r>
            <a:endParaRPr lang="en-US" sz="3600" b="1" dirty="0">
              <a:effectLst>
                <a:glow rad="101600">
                  <a:schemeClr val="accent1">
                    <a:lumMod val="60000"/>
                    <a:lumOff val="40000"/>
                    <a:alpha val="60000"/>
                  </a:schemeClr>
                </a:glow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95600" y="4953000"/>
            <a:ext cx="3429000" cy="1524000"/>
          </a:xfr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en-US" b="1" dirty="0" smtClean="0">
                <a:solidFill>
                  <a:schemeClr val="accent4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Presented by</a:t>
            </a:r>
          </a:p>
          <a:p>
            <a:r>
              <a:rPr lang="en-US" b="1" dirty="0" err="1">
                <a:solidFill>
                  <a:schemeClr val="accent4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Elie</a:t>
            </a:r>
            <a:r>
              <a:rPr lang="en-US" b="1" dirty="0">
                <a:solidFill>
                  <a:schemeClr val="accent4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Rahal</a:t>
            </a:r>
          </a:p>
          <a:p>
            <a:r>
              <a:rPr lang="en-US" b="1" dirty="0" smtClean="0">
                <a:solidFill>
                  <a:schemeClr val="accent4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Victoria </a:t>
            </a:r>
            <a:r>
              <a:rPr lang="en-US" b="1" dirty="0" err="1" smtClean="0">
                <a:solidFill>
                  <a:schemeClr val="accent4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Tebchrany</a:t>
            </a:r>
            <a:r>
              <a:rPr lang="en-US" b="1" dirty="0" smtClean="0">
                <a:solidFill>
                  <a:schemeClr val="accent4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en-US" b="1" dirty="0" smtClean="0">
                <a:solidFill>
                  <a:schemeClr val="accent4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</a:br>
            <a:r>
              <a:rPr lang="en-US" b="1" dirty="0" smtClean="0">
                <a:solidFill>
                  <a:schemeClr val="accent4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Manuel </a:t>
            </a:r>
            <a:r>
              <a:rPr lang="en-US" b="1" dirty="0" err="1">
                <a:solidFill>
                  <a:schemeClr val="accent4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R</a:t>
            </a:r>
            <a:r>
              <a:rPr lang="en-US" b="1" dirty="0" err="1" smtClean="0">
                <a:solidFill>
                  <a:schemeClr val="accent4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icha</a:t>
            </a:r>
            <a:endParaRPr lang="en-US" b="1" dirty="0" smtClean="0">
              <a:solidFill>
                <a:schemeClr val="accent4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black">
          <a:xfrm>
            <a:off x="2362200" y="2933700"/>
            <a:ext cx="441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Supervisor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2400" b="1" kern="0" dirty="0" smtClean="0">
                <a:solidFill>
                  <a:schemeClr val="accent4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+mn-lt"/>
              </a:rPr>
              <a:t>Mr. Georges </a:t>
            </a:r>
            <a:r>
              <a:rPr lang="en-US" sz="2400" b="1" kern="0" dirty="0" err="1" smtClean="0">
                <a:solidFill>
                  <a:schemeClr val="accent4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+mn-lt"/>
              </a:rPr>
              <a:t>Yazbeck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accent4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Chevron 104"/>
          <p:cNvSpPr/>
          <p:nvPr/>
        </p:nvSpPr>
        <p:spPr>
          <a:xfrm>
            <a:off x="6400800" y="76200"/>
            <a:ext cx="2514600" cy="533400"/>
          </a:xfrm>
          <a:prstGeom prst="chevron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50000">
                <a:srgbClr val="4F81BD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  Simulation</a:t>
            </a: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4" name="Chevron 103"/>
          <p:cNvSpPr/>
          <p:nvPr/>
        </p:nvSpPr>
        <p:spPr>
          <a:xfrm>
            <a:off x="4343400" y="76200"/>
            <a:ext cx="2514600" cy="533400"/>
          </a:xfrm>
          <a:prstGeom prst="chevron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50000">
                <a:srgbClr val="4F81BD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GMLC</a:t>
            </a: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>
            <a:off x="228600" y="76200"/>
            <a:ext cx="2514600" cy="533400"/>
          </a:xfrm>
          <a:prstGeom prst="chevron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50000">
                <a:srgbClr val="4F81BD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Problem</a:t>
            </a: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800" dirty="0" smtClean="0">
                <a:latin typeface="+mj-lt"/>
              </a:rPr>
              <a:t>GMLC</a:t>
            </a:r>
            <a:endParaRPr lang="en-US" sz="1800" dirty="0">
              <a:latin typeface="+mj-lt"/>
            </a:endParaRPr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b="0" dirty="0" smtClean="0">
                <a:latin typeface="+mj-lt"/>
              </a:rPr>
              <a:t>ULFG II</a:t>
            </a:r>
            <a:endParaRPr lang="en-US" sz="1800" b="0" dirty="0">
              <a:latin typeface="+mj-lt"/>
            </a:endParaRPr>
          </a:p>
        </p:txBody>
      </p:sp>
      <p:sp>
        <p:nvSpPr>
          <p:cNvPr id="8" name="Chevron 7"/>
          <p:cNvSpPr/>
          <p:nvPr/>
        </p:nvSpPr>
        <p:spPr>
          <a:xfrm>
            <a:off x="2362200" y="76200"/>
            <a:ext cx="2514600" cy="533400"/>
          </a:xfrm>
          <a:prstGeom prst="chevron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50000">
                <a:srgbClr val="4F81BD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solidFill>
              <a:schemeClr val="accent3">
                <a:lumMod val="95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  GSM Architecture</a:t>
            </a: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0" y="838200"/>
            <a:ext cx="91440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N MSC/VLR Service Area</a:t>
            </a:r>
            <a:r>
              <a:rPr kumimoji="0" lang="en-US" sz="3200" b="1" i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=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PLMN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</a:t>
            </a:r>
            <a:b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</a:b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742950" marR="0" lvl="1" indent="-28575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</a:endParaRPr>
          </a:p>
        </p:txBody>
      </p:sp>
      <p:grpSp>
        <p:nvGrpSpPr>
          <p:cNvPr id="783" name="Group 782"/>
          <p:cNvGrpSpPr/>
          <p:nvPr/>
        </p:nvGrpSpPr>
        <p:grpSpPr>
          <a:xfrm>
            <a:off x="3301978" y="2019495"/>
            <a:ext cx="2693968" cy="2765657"/>
            <a:chOff x="3301978" y="2019495"/>
            <a:chExt cx="2693968" cy="2765657"/>
          </a:xfrm>
        </p:grpSpPr>
        <p:grpSp>
          <p:nvGrpSpPr>
            <p:cNvPr id="782" name="Group 781"/>
            <p:cNvGrpSpPr/>
            <p:nvPr/>
          </p:nvGrpSpPr>
          <p:grpSpPr>
            <a:xfrm>
              <a:off x="3301978" y="2019495"/>
              <a:ext cx="2693968" cy="2765657"/>
              <a:chOff x="3301978" y="2019495"/>
              <a:chExt cx="2693968" cy="2765657"/>
            </a:xfrm>
            <a:solidFill>
              <a:schemeClr val="tx1">
                <a:lumMod val="60000"/>
                <a:lumOff val="40000"/>
              </a:schemeClr>
            </a:solidFill>
          </p:grpSpPr>
          <p:grpSp>
            <p:nvGrpSpPr>
              <p:cNvPr id="133" name="Group 132"/>
              <p:cNvGrpSpPr>
                <a:grpSpLocks noChangeAspect="1"/>
              </p:cNvGrpSpPr>
              <p:nvPr/>
            </p:nvGrpSpPr>
            <p:grpSpPr>
              <a:xfrm>
                <a:off x="4113276" y="2941424"/>
                <a:ext cx="954024" cy="975152"/>
                <a:chOff x="3695700" y="2667000"/>
                <a:chExt cx="1789176" cy="1828800"/>
              </a:xfrm>
              <a:grpFill/>
            </p:grpSpPr>
            <p:sp>
              <p:nvSpPr>
                <p:cNvPr id="134" name="Hexagon 133"/>
                <p:cNvSpPr>
                  <a:spLocks noChangeAspect="1"/>
                </p:cNvSpPr>
                <p:nvPr/>
              </p:nvSpPr>
              <p:spPr>
                <a:xfrm>
                  <a:off x="4457700" y="33528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135" name="Hexagon 134"/>
                <p:cNvSpPr>
                  <a:spLocks noChangeAspect="1"/>
                </p:cNvSpPr>
                <p:nvPr/>
              </p:nvSpPr>
              <p:spPr>
                <a:xfrm>
                  <a:off x="3848100" y="2804949"/>
                  <a:ext cx="1447800" cy="1248103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136" name="Hexagon 135"/>
                <p:cNvSpPr>
                  <a:spLocks noChangeAspect="1"/>
                </p:cNvSpPr>
                <p:nvPr/>
              </p:nvSpPr>
              <p:spPr>
                <a:xfrm>
                  <a:off x="4648200" y="34671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137" name="Hexagon 136"/>
                <p:cNvSpPr>
                  <a:spLocks noChangeAspect="1"/>
                </p:cNvSpPr>
                <p:nvPr/>
              </p:nvSpPr>
              <p:spPr>
                <a:xfrm>
                  <a:off x="4457700" y="35814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138" name="Hexagon 137"/>
                <p:cNvSpPr>
                  <a:spLocks noChangeAspect="1"/>
                </p:cNvSpPr>
                <p:nvPr/>
              </p:nvSpPr>
              <p:spPr>
                <a:xfrm>
                  <a:off x="4267200" y="34671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139" name="Hexagon 138"/>
                <p:cNvSpPr>
                  <a:spLocks noChangeAspect="1"/>
                </p:cNvSpPr>
                <p:nvPr/>
              </p:nvSpPr>
              <p:spPr>
                <a:xfrm>
                  <a:off x="4267200" y="32385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140" name="Hexagon 139"/>
                <p:cNvSpPr>
                  <a:spLocks noChangeAspect="1"/>
                </p:cNvSpPr>
                <p:nvPr/>
              </p:nvSpPr>
              <p:spPr>
                <a:xfrm>
                  <a:off x="4457700" y="31242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141" name="Hexagon 140"/>
                <p:cNvSpPr>
                  <a:spLocks noChangeAspect="1"/>
                </p:cNvSpPr>
                <p:nvPr/>
              </p:nvSpPr>
              <p:spPr>
                <a:xfrm>
                  <a:off x="4648200" y="32385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142" name="Hexagon 141"/>
                <p:cNvSpPr>
                  <a:spLocks noChangeAspect="1"/>
                </p:cNvSpPr>
                <p:nvPr/>
              </p:nvSpPr>
              <p:spPr>
                <a:xfrm>
                  <a:off x="4838700" y="33528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143" name="Hexagon 142"/>
                <p:cNvSpPr>
                  <a:spLocks noChangeAspect="1"/>
                </p:cNvSpPr>
                <p:nvPr/>
              </p:nvSpPr>
              <p:spPr>
                <a:xfrm>
                  <a:off x="4838700" y="35814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144" name="Hexagon 143"/>
                <p:cNvSpPr>
                  <a:spLocks noChangeAspect="1"/>
                </p:cNvSpPr>
                <p:nvPr/>
              </p:nvSpPr>
              <p:spPr>
                <a:xfrm>
                  <a:off x="4648200" y="36957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145" name="Hexagon 144"/>
                <p:cNvSpPr>
                  <a:spLocks noChangeAspect="1"/>
                </p:cNvSpPr>
                <p:nvPr/>
              </p:nvSpPr>
              <p:spPr>
                <a:xfrm>
                  <a:off x="4457700" y="38100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146" name="Hexagon 145"/>
                <p:cNvSpPr>
                  <a:spLocks noChangeAspect="1"/>
                </p:cNvSpPr>
                <p:nvPr/>
              </p:nvSpPr>
              <p:spPr>
                <a:xfrm>
                  <a:off x="4267200" y="36957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147" name="Hexagon 146"/>
                <p:cNvSpPr>
                  <a:spLocks noChangeAspect="1"/>
                </p:cNvSpPr>
                <p:nvPr/>
              </p:nvSpPr>
              <p:spPr>
                <a:xfrm>
                  <a:off x="4076700" y="35814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148" name="Hexagon 147"/>
                <p:cNvSpPr>
                  <a:spLocks noChangeAspect="1"/>
                </p:cNvSpPr>
                <p:nvPr/>
              </p:nvSpPr>
              <p:spPr>
                <a:xfrm>
                  <a:off x="4076700" y="33528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149" name="Hexagon 148"/>
                <p:cNvSpPr>
                  <a:spLocks noChangeAspect="1"/>
                </p:cNvSpPr>
                <p:nvPr/>
              </p:nvSpPr>
              <p:spPr>
                <a:xfrm>
                  <a:off x="4076700" y="31242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150" name="Hexagon 149"/>
                <p:cNvSpPr>
                  <a:spLocks noChangeAspect="1"/>
                </p:cNvSpPr>
                <p:nvPr/>
              </p:nvSpPr>
              <p:spPr>
                <a:xfrm>
                  <a:off x="4267200" y="30099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151" name="Hexagon 150"/>
                <p:cNvSpPr>
                  <a:spLocks noChangeAspect="1"/>
                </p:cNvSpPr>
                <p:nvPr/>
              </p:nvSpPr>
              <p:spPr>
                <a:xfrm>
                  <a:off x="4457700" y="28956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152" name="Hexagon 151"/>
                <p:cNvSpPr>
                  <a:spLocks noChangeAspect="1"/>
                </p:cNvSpPr>
                <p:nvPr/>
              </p:nvSpPr>
              <p:spPr>
                <a:xfrm>
                  <a:off x="4648200" y="30099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153" name="Hexagon 152"/>
                <p:cNvSpPr>
                  <a:spLocks noChangeAspect="1"/>
                </p:cNvSpPr>
                <p:nvPr/>
              </p:nvSpPr>
              <p:spPr>
                <a:xfrm>
                  <a:off x="4838700" y="31242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154" name="Hexagon 153"/>
                <p:cNvSpPr>
                  <a:spLocks noChangeAspect="1"/>
                </p:cNvSpPr>
                <p:nvPr/>
              </p:nvSpPr>
              <p:spPr>
                <a:xfrm>
                  <a:off x="5029200" y="32385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155" name="Hexagon 154"/>
                <p:cNvSpPr>
                  <a:spLocks noChangeAspect="1"/>
                </p:cNvSpPr>
                <p:nvPr/>
              </p:nvSpPr>
              <p:spPr>
                <a:xfrm>
                  <a:off x="5029200" y="34671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156" name="Hexagon 155"/>
                <p:cNvSpPr>
                  <a:spLocks noChangeAspect="1"/>
                </p:cNvSpPr>
                <p:nvPr/>
              </p:nvSpPr>
              <p:spPr>
                <a:xfrm>
                  <a:off x="5029200" y="36957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157" name="Hexagon 156"/>
                <p:cNvSpPr>
                  <a:spLocks noChangeAspect="1"/>
                </p:cNvSpPr>
                <p:nvPr/>
              </p:nvSpPr>
              <p:spPr>
                <a:xfrm>
                  <a:off x="4838700" y="38100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158" name="Hexagon 157"/>
                <p:cNvSpPr>
                  <a:spLocks noChangeAspect="1"/>
                </p:cNvSpPr>
                <p:nvPr/>
              </p:nvSpPr>
              <p:spPr>
                <a:xfrm>
                  <a:off x="4648200" y="39243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159" name="Hexagon 158"/>
                <p:cNvSpPr>
                  <a:spLocks noChangeAspect="1"/>
                </p:cNvSpPr>
                <p:nvPr/>
              </p:nvSpPr>
              <p:spPr>
                <a:xfrm>
                  <a:off x="4457700" y="40386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160" name="Hexagon 159"/>
                <p:cNvSpPr>
                  <a:spLocks noChangeAspect="1"/>
                </p:cNvSpPr>
                <p:nvPr/>
              </p:nvSpPr>
              <p:spPr>
                <a:xfrm>
                  <a:off x="4267200" y="39243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161" name="Hexagon 160"/>
                <p:cNvSpPr>
                  <a:spLocks noChangeAspect="1"/>
                </p:cNvSpPr>
                <p:nvPr/>
              </p:nvSpPr>
              <p:spPr>
                <a:xfrm>
                  <a:off x="4076700" y="38100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162" name="Hexagon 161"/>
                <p:cNvSpPr>
                  <a:spLocks noChangeAspect="1"/>
                </p:cNvSpPr>
                <p:nvPr/>
              </p:nvSpPr>
              <p:spPr>
                <a:xfrm>
                  <a:off x="3886200" y="36957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163" name="Hexagon 162"/>
                <p:cNvSpPr>
                  <a:spLocks noChangeAspect="1"/>
                </p:cNvSpPr>
                <p:nvPr/>
              </p:nvSpPr>
              <p:spPr>
                <a:xfrm>
                  <a:off x="3886200" y="34671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164" name="Hexagon 163"/>
                <p:cNvSpPr>
                  <a:spLocks noChangeAspect="1"/>
                </p:cNvSpPr>
                <p:nvPr/>
              </p:nvSpPr>
              <p:spPr>
                <a:xfrm>
                  <a:off x="3886200" y="32385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165" name="Hexagon 164"/>
                <p:cNvSpPr>
                  <a:spLocks noChangeAspect="1"/>
                </p:cNvSpPr>
                <p:nvPr/>
              </p:nvSpPr>
              <p:spPr>
                <a:xfrm>
                  <a:off x="3886200" y="30099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166" name="Hexagon 165"/>
                <p:cNvSpPr>
                  <a:spLocks noChangeAspect="1"/>
                </p:cNvSpPr>
                <p:nvPr/>
              </p:nvSpPr>
              <p:spPr>
                <a:xfrm>
                  <a:off x="4076700" y="28956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167" name="Hexagon 166"/>
                <p:cNvSpPr>
                  <a:spLocks noChangeAspect="1"/>
                </p:cNvSpPr>
                <p:nvPr/>
              </p:nvSpPr>
              <p:spPr>
                <a:xfrm>
                  <a:off x="4267200" y="27813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168" name="Hexagon 167"/>
                <p:cNvSpPr>
                  <a:spLocks noChangeAspect="1"/>
                </p:cNvSpPr>
                <p:nvPr/>
              </p:nvSpPr>
              <p:spPr>
                <a:xfrm>
                  <a:off x="4457700" y="26670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169" name="Hexagon 168"/>
                <p:cNvSpPr>
                  <a:spLocks noChangeAspect="1"/>
                </p:cNvSpPr>
                <p:nvPr/>
              </p:nvSpPr>
              <p:spPr>
                <a:xfrm>
                  <a:off x="4648200" y="27813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170" name="Hexagon 169"/>
                <p:cNvSpPr>
                  <a:spLocks noChangeAspect="1"/>
                </p:cNvSpPr>
                <p:nvPr/>
              </p:nvSpPr>
              <p:spPr>
                <a:xfrm>
                  <a:off x="4838700" y="28956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171" name="Hexagon 170"/>
                <p:cNvSpPr>
                  <a:spLocks noChangeAspect="1"/>
                </p:cNvSpPr>
                <p:nvPr/>
              </p:nvSpPr>
              <p:spPr>
                <a:xfrm>
                  <a:off x="5029200" y="30099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172" name="Hexagon 171"/>
                <p:cNvSpPr>
                  <a:spLocks noChangeAspect="1"/>
                </p:cNvSpPr>
                <p:nvPr/>
              </p:nvSpPr>
              <p:spPr>
                <a:xfrm>
                  <a:off x="5219700" y="31242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173" name="Hexagon 172"/>
                <p:cNvSpPr>
                  <a:spLocks noChangeAspect="1"/>
                </p:cNvSpPr>
                <p:nvPr/>
              </p:nvSpPr>
              <p:spPr>
                <a:xfrm>
                  <a:off x="5219700" y="33528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174" name="Hexagon 173"/>
                <p:cNvSpPr>
                  <a:spLocks noChangeAspect="1"/>
                </p:cNvSpPr>
                <p:nvPr/>
              </p:nvSpPr>
              <p:spPr>
                <a:xfrm>
                  <a:off x="5219700" y="35814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175" name="Hexagon 174"/>
                <p:cNvSpPr>
                  <a:spLocks noChangeAspect="1"/>
                </p:cNvSpPr>
                <p:nvPr/>
              </p:nvSpPr>
              <p:spPr>
                <a:xfrm>
                  <a:off x="5219700" y="38100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176" name="Hexagon 175"/>
                <p:cNvSpPr>
                  <a:spLocks noChangeAspect="1"/>
                </p:cNvSpPr>
                <p:nvPr/>
              </p:nvSpPr>
              <p:spPr>
                <a:xfrm>
                  <a:off x="5029200" y="39243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178" name="Hexagon 177"/>
                <p:cNvSpPr>
                  <a:spLocks noChangeAspect="1"/>
                </p:cNvSpPr>
                <p:nvPr/>
              </p:nvSpPr>
              <p:spPr>
                <a:xfrm>
                  <a:off x="4838700" y="40386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179" name="Hexagon 178"/>
                <p:cNvSpPr>
                  <a:spLocks noChangeAspect="1"/>
                </p:cNvSpPr>
                <p:nvPr/>
              </p:nvSpPr>
              <p:spPr>
                <a:xfrm>
                  <a:off x="4648200" y="41529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180" name="Hexagon 179"/>
                <p:cNvSpPr>
                  <a:spLocks noChangeAspect="1"/>
                </p:cNvSpPr>
                <p:nvPr/>
              </p:nvSpPr>
              <p:spPr>
                <a:xfrm>
                  <a:off x="4457700" y="42672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181" name="Hexagon 180"/>
                <p:cNvSpPr>
                  <a:spLocks noChangeAspect="1"/>
                </p:cNvSpPr>
                <p:nvPr/>
              </p:nvSpPr>
              <p:spPr>
                <a:xfrm>
                  <a:off x="4267200" y="41529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182" name="Hexagon 181"/>
                <p:cNvSpPr>
                  <a:spLocks noChangeAspect="1"/>
                </p:cNvSpPr>
                <p:nvPr/>
              </p:nvSpPr>
              <p:spPr>
                <a:xfrm>
                  <a:off x="4076700" y="40386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183" name="Hexagon 182"/>
                <p:cNvSpPr>
                  <a:spLocks noChangeAspect="1"/>
                </p:cNvSpPr>
                <p:nvPr/>
              </p:nvSpPr>
              <p:spPr>
                <a:xfrm>
                  <a:off x="3886200" y="39243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184" name="Hexagon 183"/>
                <p:cNvSpPr>
                  <a:spLocks noChangeAspect="1"/>
                </p:cNvSpPr>
                <p:nvPr/>
              </p:nvSpPr>
              <p:spPr>
                <a:xfrm>
                  <a:off x="3886200" y="27813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185" name="Hexagon 184"/>
                <p:cNvSpPr>
                  <a:spLocks noChangeAspect="1"/>
                </p:cNvSpPr>
                <p:nvPr/>
              </p:nvSpPr>
              <p:spPr>
                <a:xfrm>
                  <a:off x="4076700" y="26670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186" name="Hexagon 185"/>
                <p:cNvSpPr>
                  <a:spLocks noChangeAspect="1"/>
                </p:cNvSpPr>
                <p:nvPr/>
              </p:nvSpPr>
              <p:spPr>
                <a:xfrm>
                  <a:off x="4838700" y="26670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187" name="Hexagon 186"/>
                <p:cNvSpPr>
                  <a:spLocks noChangeAspect="1"/>
                </p:cNvSpPr>
                <p:nvPr/>
              </p:nvSpPr>
              <p:spPr>
                <a:xfrm>
                  <a:off x="5029200" y="27813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188" name="Hexagon 187"/>
                <p:cNvSpPr>
                  <a:spLocks noChangeAspect="1"/>
                </p:cNvSpPr>
                <p:nvPr/>
              </p:nvSpPr>
              <p:spPr>
                <a:xfrm>
                  <a:off x="5219700" y="28956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189" name="Hexagon 188"/>
                <p:cNvSpPr>
                  <a:spLocks noChangeAspect="1"/>
                </p:cNvSpPr>
                <p:nvPr/>
              </p:nvSpPr>
              <p:spPr>
                <a:xfrm>
                  <a:off x="5219700" y="40386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190" name="Hexagon 189"/>
                <p:cNvSpPr>
                  <a:spLocks noChangeAspect="1"/>
                </p:cNvSpPr>
                <p:nvPr/>
              </p:nvSpPr>
              <p:spPr>
                <a:xfrm>
                  <a:off x="5029200" y="41529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191" name="Hexagon 190"/>
                <p:cNvSpPr>
                  <a:spLocks noChangeAspect="1"/>
                </p:cNvSpPr>
                <p:nvPr/>
              </p:nvSpPr>
              <p:spPr>
                <a:xfrm>
                  <a:off x="4838700" y="42672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192" name="Hexagon 191"/>
                <p:cNvSpPr>
                  <a:spLocks noChangeAspect="1"/>
                </p:cNvSpPr>
                <p:nvPr/>
              </p:nvSpPr>
              <p:spPr>
                <a:xfrm>
                  <a:off x="4076700" y="42672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193" name="Hexagon 192"/>
                <p:cNvSpPr>
                  <a:spLocks noChangeAspect="1"/>
                </p:cNvSpPr>
                <p:nvPr/>
              </p:nvSpPr>
              <p:spPr>
                <a:xfrm>
                  <a:off x="3886200" y="41529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194" name="Hexagon 193"/>
                <p:cNvSpPr>
                  <a:spLocks noChangeAspect="1"/>
                </p:cNvSpPr>
                <p:nvPr/>
              </p:nvSpPr>
              <p:spPr>
                <a:xfrm>
                  <a:off x="5219700" y="26670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195" name="Hexagon 194"/>
                <p:cNvSpPr>
                  <a:spLocks noChangeAspect="1"/>
                </p:cNvSpPr>
                <p:nvPr/>
              </p:nvSpPr>
              <p:spPr>
                <a:xfrm>
                  <a:off x="5219700" y="42672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196" name="Hexagon 195"/>
                <p:cNvSpPr>
                  <a:spLocks noChangeAspect="1"/>
                </p:cNvSpPr>
                <p:nvPr/>
              </p:nvSpPr>
              <p:spPr>
                <a:xfrm>
                  <a:off x="3695700" y="42672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197" name="Hexagon 196"/>
                <p:cNvSpPr>
                  <a:spLocks noChangeAspect="1"/>
                </p:cNvSpPr>
                <p:nvPr/>
              </p:nvSpPr>
              <p:spPr>
                <a:xfrm>
                  <a:off x="3695700" y="40386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198" name="Hexagon 197"/>
                <p:cNvSpPr>
                  <a:spLocks noChangeAspect="1"/>
                </p:cNvSpPr>
                <p:nvPr/>
              </p:nvSpPr>
              <p:spPr>
                <a:xfrm>
                  <a:off x="3695700" y="38100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199" name="Hexagon 198"/>
                <p:cNvSpPr>
                  <a:spLocks noChangeAspect="1"/>
                </p:cNvSpPr>
                <p:nvPr/>
              </p:nvSpPr>
              <p:spPr>
                <a:xfrm>
                  <a:off x="3695700" y="35814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00" name="Hexagon 199"/>
                <p:cNvSpPr>
                  <a:spLocks noChangeAspect="1"/>
                </p:cNvSpPr>
                <p:nvPr/>
              </p:nvSpPr>
              <p:spPr>
                <a:xfrm>
                  <a:off x="3695700" y="33528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01" name="Hexagon 200"/>
                <p:cNvSpPr>
                  <a:spLocks noChangeAspect="1"/>
                </p:cNvSpPr>
                <p:nvPr/>
              </p:nvSpPr>
              <p:spPr>
                <a:xfrm>
                  <a:off x="3695700" y="31242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02" name="Hexagon 201"/>
                <p:cNvSpPr>
                  <a:spLocks noChangeAspect="1"/>
                </p:cNvSpPr>
                <p:nvPr/>
              </p:nvSpPr>
              <p:spPr>
                <a:xfrm>
                  <a:off x="3695700" y="28956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03" name="Hexagon 202"/>
                <p:cNvSpPr>
                  <a:spLocks noChangeAspect="1"/>
                </p:cNvSpPr>
                <p:nvPr/>
              </p:nvSpPr>
              <p:spPr>
                <a:xfrm>
                  <a:off x="3695700" y="26670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p:grpSp>
          <p:grpSp>
            <p:nvGrpSpPr>
              <p:cNvPr id="204" name="Group 203"/>
              <p:cNvGrpSpPr/>
              <p:nvPr/>
            </p:nvGrpSpPr>
            <p:grpSpPr>
              <a:xfrm>
                <a:off x="3301978" y="2872948"/>
                <a:ext cx="852446" cy="975152"/>
                <a:chOff x="3301978" y="2872948"/>
                <a:chExt cx="852446" cy="975152"/>
              </a:xfrm>
              <a:grpFill/>
            </p:grpSpPr>
            <p:sp>
              <p:nvSpPr>
                <p:cNvPr id="205" name="Hexagon 204"/>
                <p:cNvSpPr>
                  <a:spLocks noChangeAspect="1"/>
                </p:cNvSpPr>
                <p:nvPr/>
              </p:nvSpPr>
              <p:spPr>
                <a:xfrm>
                  <a:off x="3606713" y="3238630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06" name="Hexagon 205"/>
                <p:cNvSpPr>
                  <a:spLocks noChangeAspect="1"/>
                </p:cNvSpPr>
                <p:nvPr/>
              </p:nvSpPr>
              <p:spPr>
                <a:xfrm>
                  <a:off x="3708292" y="3299577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07" name="Hexagon 206"/>
                <p:cNvSpPr>
                  <a:spLocks noChangeAspect="1"/>
                </p:cNvSpPr>
                <p:nvPr/>
              </p:nvSpPr>
              <p:spPr>
                <a:xfrm>
                  <a:off x="3606713" y="3360524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08" name="Hexagon 207"/>
                <p:cNvSpPr>
                  <a:spLocks noChangeAspect="1"/>
                </p:cNvSpPr>
                <p:nvPr/>
              </p:nvSpPr>
              <p:spPr>
                <a:xfrm>
                  <a:off x="3505135" y="3299577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09" name="Hexagon 208"/>
                <p:cNvSpPr>
                  <a:spLocks noChangeAspect="1"/>
                </p:cNvSpPr>
                <p:nvPr/>
              </p:nvSpPr>
              <p:spPr>
                <a:xfrm>
                  <a:off x="3505135" y="3177683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10" name="Hexagon 209"/>
                <p:cNvSpPr>
                  <a:spLocks noChangeAspect="1"/>
                </p:cNvSpPr>
                <p:nvPr/>
              </p:nvSpPr>
              <p:spPr>
                <a:xfrm>
                  <a:off x="3606713" y="3116736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11" name="Hexagon 210"/>
                <p:cNvSpPr>
                  <a:spLocks noChangeAspect="1"/>
                </p:cNvSpPr>
                <p:nvPr/>
              </p:nvSpPr>
              <p:spPr>
                <a:xfrm>
                  <a:off x="3708292" y="3177683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12" name="Hexagon 211"/>
                <p:cNvSpPr>
                  <a:spLocks noChangeAspect="1"/>
                </p:cNvSpPr>
                <p:nvPr/>
              </p:nvSpPr>
              <p:spPr>
                <a:xfrm>
                  <a:off x="3809870" y="3238630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13" name="Hexagon 212"/>
                <p:cNvSpPr>
                  <a:spLocks noChangeAspect="1"/>
                </p:cNvSpPr>
                <p:nvPr/>
              </p:nvSpPr>
              <p:spPr>
                <a:xfrm>
                  <a:off x="3809870" y="3360524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14" name="Hexagon 213"/>
                <p:cNvSpPr>
                  <a:spLocks noChangeAspect="1"/>
                </p:cNvSpPr>
                <p:nvPr/>
              </p:nvSpPr>
              <p:spPr>
                <a:xfrm>
                  <a:off x="3708292" y="3421471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15" name="Hexagon 214"/>
                <p:cNvSpPr>
                  <a:spLocks noChangeAspect="1"/>
                </p:cNvSpPr>
                <p:nvPr/>
              </p:nvSpPr>
              <p:spPr>
                <a:xfrm>
                  <a:off x="3606713" y="3482418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16" name="Hexagon 215"/>
                <p:cNvSpPr>
                  <a:spLocks noChangeAspect="1"/>
                </p:cNvSpPr>
                <p:nvPr/>
              </p:nvSpPr>
              <p:spPr>
                <a:xfrm>
                  <a:off x="3505135" y="3421471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17" name="Hexagon 216"/>
                <p:cNvSpPr>
                  <a:spLocks noChangeAspect="1"/>
                </p:cNvSpPr>
                <p:nvPr/>
              </p:nvSpPr>
              <p:spPr>
                <a:xfrm>
                  <a:off x="3403557" y="3360524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18" name="Hexagon 217"/>
                <p:cNvSpPr>
                  <a:spLocks noChangeAspect="1"/>
                </p:cNvSpPr>
                <p:nvPr/>
              </p:nvSpPr>
              <p:spPr>
                <a:xfrm>
                  <a:off x="3403557" y="3238630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19" name="Hexagon 218"/>
                <p:cNvSpPr>
                  <a:spLocks noChangeAspect="1"/>
                </p:cNvSpPr>
                <p:nvPr/>
              </p:nvSpPr>
              <p:spPr>
                <a:xfrm>
                  <a:off x="3403557" y="3116736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20" name="Hexagon 219"/>
                <p:cNvSpPr>
                  <a:spLocks noChangeAspect="1"/>
                </p:cNvSpPr>
                <p:nvPr/>
              </p:nvSpPr>
              <p:spPr>
                <a:xfrm>
                  <a:off x="3505135" y="3055789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21" name="Hexagon 220"/>
                <p:cNvSpPr>
                  <a:spLocks noChangeAspect="1"/>
                </p:cNvSpPr>
                <p:nvPr/>
              </p:nvSpPr>
              <p:spPr>
                <a:xfrm>
                  <a:off x="3606713" y="2994842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22" name="Hexagon 221"/>
                <p:cNvSpPr>
                  <a:spLocks noChangeAspect="1"/>
                </p:cNvSpPr>
                <p:nvPr/>
              </p:nvSpPr>
              <p:spPr>
                <a:xfrm>
                  <a:off x="3708292" y="3055789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23" name="Hexagon 222"/>
                <p:cNvSpPr>
                  <a:spLocks noChangeAspect="1"/>
                </p:cNvSpPr>
                <p:nvPr/>
              </p:nvSpPr>
              <p:spPr>
                <a:xfrm>
                  <a:off x="3809870" y="3116736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24" name="Hexagon 223"/>
                <p:cNvSpPr>
                  <a:spLocks noChangeAspect="1"/>
                </p:cNvSpPr>
                <p:nvPr/>
              </p:nvSpPr>
              <p:spPr>
                <a:xfrm>
                  <a:off x="3911449" y="3177683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25" name="Hexagon 224"/>
                <p:cNvSpPr>
                  <a:spLocks noChangeAspect="1"/>
                </p:cNvSpPr>
                <p:nvPr/>
              </p:nvSpPr>
              <p:spPr>
                <a:xfrm>
                  <a:off x="3911449" y="3299577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26" name="Hexagon 225"/>
                <p:cNvSpPr>
                  <a:spLocks noChangeAspect="1"/>
                </p:cNvSpPr>
                <p:nvPr/>
              </p:nvSpPr>
              <p:spPr>
                <a:xfrm>
                  <a:off x="3911449" y="3421471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28" name="Hexagon 227"/>
                <p:cNvSpPr>
                  <a:spLocks noChangeAspect="1"/>
                </p:cNvSpPr>
                <p:nvPr/>
              </p:nvSpPr>
              <p:spPr>
                <a:xfrm>
                  <a:off x="3809870" y="3482418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29" name="Hexagon 228"/>
                <p:cNvSpPr>
                  <a:spLocks noChangeAspect="1"/>
                </p:cNvSpPr>
                <p:nvPr/>
              </p:nvSpPr>
              <p:spPr>
                <a:xfrm>
                  <a:off x="3708292" y="3543365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30" name="Hexagon 229"/>
                <p:cNvSpPr>
                  <a:spLocks noChangeAspect="1"/>
                </p:cNvSpPr>
                <p:nvPr/>
              </p:nvSpPr>
              <p:spPr>
                <a:xfrm>
                  <a:off x="3606713" y="3604312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90" name="Hexagon 289"/>
                <p:cNvSpPr>
                  <a:spLocks noChangeAspect="1"/>
                </p:cNvSpPr>
                <p:nvPr/>
              </p:nvSpPr>
              <p:spPr>
                <a:xfrm>
                  <a:off x="3505135" y="3543365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91" name="Hexagon 290"/>
                <p:cNvSpPr>
                  <a:spLocks noChangeAspect="1"/>
                </p:cNvSpPr>
                <p:nvPr/>
              </p:nvSpPr>
              <p:spPr>
                <a:xfrm>
                  <a:off x="3403557" y="3482418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92" name="Hexagon 291"/>
                <p:cNvSpPr>
                  <a:spLocks noChangeAspect="1"/>
                </p:cNvSpPr>
                <p:nvPr/>
              </p:nvSpPr>
              <p:spPr>
                <a:xfrm>
                  <a:off x="3301978" y="3421471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93" name="Hexagon 292"/>
                <p:cNvSpPr>
                  <a:spLocks noChangeAspect="1"/>
                </p:cNvSpPr>
                <p:nvPr/>
              </p:nvSpPr>
              <p:spPr>
                <a:xfrm>
                  <a:off x="3301978" y="3299577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94" name="Hexagon 293"/>
                <p:cNvSpPr>
                  <a:spLocks noChangeAspect="1"/>
                </p:cNvSpPr>
                <p:nvPr/>
              </p:nvSpPr>
              <p:spPr>
                <a:xfrm>
                  <a:off x="3301978" y="3177683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95" name="Hexagon 294"/>
                <p:cNvSpPr>
                  <a:spLocks noChangeAspect="1"/>
                </p:cNvSpPr>
                <p:nvPr/>
              </p:nvSpPr>
              <p:spPr>
                <a:xfrm>
                  <a:off x="3301978" y="3055789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96" name="Hexagon 295"/>
                <p:cNvSpPr>
                  <a:spLocks noChangeAspect="1"/>
                </p:cNvSpPr>
                <p:nvPr/>
              </p:nvSpPr>
              <p:spPr>
                <a:xfrm>
                  <a:off x="3403557" y="2994842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97" name="Hexagon 296"/>
                <p:cNvSpPr>
                  <a:spLocks noChangeAspect="1"/>
                </p:cNvSpPr>
                <p:nvPr/>
              </p:nvSpPr>
              <p:spPr>
                <a:xfrm>
                  <a:off x="3505135" y="2933895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98" name="Hexagon 297"/>
                <p:cNvSpPr>
                  <a:spLocks noChangeAspect="1"/>
                </p:cNvSpPr>
                <p:nvPr/>
              </p:nvSpPr>
              <p:spPr>
                <a:xfrm>
                  <a:off x="3606713" y="2872948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99" name="Hexagon 298"/>
                <p:cNvSpPr>
                  <a:spLocks noChangeAspect="1"/>
                </p:cNvSpPr>
                <p:nvPr/>
              </p:nvSpPr>
              <p:spPr>
                <a:xfrm>
                  <a:off x="3708292" y="2933895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300" name="Hexagon 299"/>
                <p:cNvSpPr>
                  <a:spLocks noChangeAspect="1"/>
                </p:cNvSpPr>
                <p:nvPr/>
              </p:nvSpPr>
              <p:spPr>
                <a:xfrm>
                  <a:off x="3809870" y="2994842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301" name="Hexagon 300"/>
                <p:cNvSpPr>
                  <a:spLocks noChangeAspect="1"/>
                </p:cNvSpPr>
                <p:nvPr/>
              </p:nvSpPr>
              <p:spPr>
                <a:xfrm>
                  <a:off x="3911449" y="3055789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302" name="Hexagon 301"/>
                <p:cNvSpPr>
                  <a:spLocks noChangeAspect="1"/>
                </p:cNvSpPr>
                <p:nvPr/>
              </p:nvSpPr>
              <p:spPr>
                <a:xfrm>
                  <a:off x="4013027" y="3116736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303" name="Hexagon 302"/>
                <p:cNvSpPr>
                  <a:spLocks noChangeAspect="1"/>
                </p:cNvSpPr>
                <p:nvPr/>
              </p:nvSpPr>
              <p:spPr>
                <a:xfrm>
                  <a:off x="4013027" y="3238630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304" name="Hexagon 303"/>
                <p:cNvSpPr>
                  <a:spLocks noChangeAspect="1"/>
                </p:cNvSpPr>
                <p:nvPr/>
              </p:nvSpPr>
              <p:spPr>
                <a:xfrm>
                  <a:off x="4013027" y="3360524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305" name="Hexagon 304"/>
                <p:cNvSpPr>
                  <a:spLocks noChangeAspect="1"/>
                </p:cNvSpPr>
                <p:nvPr/>
              </p:nvSpPr>
              <p:spPr>
                <a:xfrm>
                  <a:off x="4013027" y="3482418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306" name="Hexagon 305"/>
                <p:cNvSpPr>
                  <a:spLocks noChangeAspect="1"/>
                </p:cNvSpPr>
                <p:nvPr/>
              </p:nvSpPr>
              <p:spPr>
                <a:xfrm>
                  <a:off x="3911449" y="3543365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307" name="Hexagon 306"/>
                <p:cNvSpPr>
                  <a:spLocks noChangeAspect="1"/>
                </p:cNvSpPr>
                <p:nvPr/>
              </p:nvSpPr>
              <p:spPr>
                <a:xfrm>
                  <a:off x="3809870" y="3604312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308" name="Hexagon 307"/>
                <p:cNvSpPr>
                  <a:spLocks noChangeAspect="1"/>
                </p:cNvSpPr>
                <p:nvPr/>
              </p:nvSpPr>
              <p:spPr>
                <a:xfrm>
                  <a:off x="3708292" y="3665259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309" name="Hexagon 308"/>
                <p:cNvSpPr>
                  <a:spLocks noChangeAspect="1"/>
                </p:cNvSpPr>
                <p:nvPr/>
              </p:nvSpPr>
              <p:spPr>
                <a:xfrm>
                  <a:off x="3606713" y="3726206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310" name="Hexagon 309"/>
                <p:cNvSpPr>
                  <a:spLocks noChangeAspect="1"/>
                </p:cNvSpPr>
                <p:nvPr/>
              </p:nvSpPr>
              <p:spPr>
                <a:xfrm>
                  <a:off x="3505135" y="3665259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311" name="Hexagon 310"/>
                <p:cNvSpPr>
                  <a:spLocks noChangeAspect="1"/>
                </p:cNvSpPr>
                <p:nvPr/>
              </p:nvSpPr>
              <p:spPr>
                <a:xfrm>
                  <a:off x="3403557" y="3604312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312" name="Hexagon 311"/>
                <p:cNvSpPr>
                  <a:spLocks noChangeAspect="1"/>
                </p:cNvSpPr>
                <p:nvPr/>
              </p:nvSpPr>
              <p:spPr>
                <a:xfrm>
                  <a:off x="3301978" y="3543365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313" name="Hexagon 312"/>
                <p:cNvSpPr>
                  <a:spLocks noChangeAspect="1"/>
                </p:cNvSpPr>
                <p:nvPr/>
              </p:nvSpPr>
              <p:spPr>
                <a:xfrm>
                  <a:off x="3301978" y="2933895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314" name="Hexagon 313"/>
                <p:cNvSpPr>
                  <a:spLocks noChangeAspect="1"/>
                </p:cNvSpPr>
                <p:nvPr/>
              </p:nvSpPr>
              <p:spPr>
                <a:xfrm>
                  <a:off x="3403557" y="2872948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315" name="Hexagon 314"/>
                <p:cNvSpPr>
                  <a:spLocks noChangeAspect="1"/>
                </p:cNvSpPr>
                <p:nvPr/>
              </p:nvSpPr>
              <p:spPr>
                <a:xfrm>
                  <a:off x="3809870" y="2872948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316" name="Hexagon 315"/>
                <p:cNvSpPr>
                  <a:spLocks noChangeAspect="1"/>
                </p:cNvSpPr>
                <p:nvPr/>
              </p:nvSpPr>
              <p:spPr>
                <a:xfrm>
                  <a:off x="3911449" y="2933895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317" name="Hexagon 316"/>
                <p:cNvSpPr>
                  <a:spLocks noChangeAspect="1"/>
                </p:cNvSpPr>
                <p:nvPr/>
              </p:nvSpPr>
              <p:spPr>
                <a:xfrm>
                  <a:off x="4013027" y="2994842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318" name="Hexagon 317"/>
                <p:cNvSpPr>
                  <a:spLocks noChangeAspect="1"/>
                </p:cNvSpPr>
                <p:nvPr/>
              </p:nvSpPr>
              <p:spPr>
                <a:xfrm>
                  <a:off x="4013027" y="3604312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319" name="Hexagon 318"/>
                <p:cNvSpPr>
                  <a:spLocks noChangeAspect="1"/>
                </p:cNvSpPr>
                <p:nvPr/>
              </p:nvSpPr>
              <p:spPr>
                <a:xfrm>
                  <a:off x="3911449" y="3665259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320" name="Hexagon 319"/>
                <p:cNvSpPr>
                  <a:spLocks noChangeAspect="1"/>
                </p:cNvSpPr>
                <p:nvPr/>
              </p:nvSpPr>
              <p:spPr>
                <a:xfrm>
                  <a:off x="3809870" y="3726206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321" name="Hexagon 320"/>
                <p:cNvSpPr>
                  <a:spLocks noChangeAspect="1"/>
                </p:cNvSpPr>
                <p:nvPr/>
              </p:nvSpPr>
              <p:spPr>
                <a:xfrm>
                  <a:off x="3403557" y="3726206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322" name="Hexagon 321"/>
                <p:cNvSpPr>
                  <a:spLocks noChangeAspect="1"/>
                </p:cNvSpPr>
                <p:nvPr/>
              </p:nvSpPr>
              <p:spPr>
                <a:xfrm>
                  <a:off x="3301978" y="3665259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323" name="Hexagon 322"/>
                <p:cNvSpPr>
                  <a:spLocks noChangeAspect="1"/>
                </p:cNvSpPr>
                <p:nvPr/>
              </p:nvSpPr>
              <p:spPr>
                <a:xfrm>
                  <a:off x="4013027" y="2872948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324" name="Hexagon 323"/>
                <p:cNvSpPr>
                  <a:spLocks noChangeAspect="1"/>
                </p:cNvSpPr>
                <p:nvPr/>
              </p:nvSpPr>
              <p:spPr>
                <a:xfrm>
                  <a:off x="4013027" y="3726206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p:grpSp>
          <p:grpSp>
            <p:nvGrpSpPr>
              <p:cNvPr id="325" name="Group 324"/>
              <p:cNvGrpSpPr/>
              <p:nvPr/>
            </p:nvGrpSpPr>
            <p:grpSpPr>
              <a:xfrm>
                <a:off x="3313176" y="2019495"/>
                <a:ext cx="954024" cy="914205"/>
                <a:chOff x="3313176" y="2019495"/>
                <a:chExt cx="954024" cy="914205"/>
              </a:xfrm>
              <a:grpFill/>
            </p:grpSpPr>
            <p:sp>
              <p:nvSpPr>
                <p:cNvPr id="326" name="Hexagon 325"/>
                <p:cNvSpPr>
                  <a:spLocks noChangeAspect="1"/>
                </p:cNvSpPr>
                <p:nvPr/>
              </p:nvSpPr>
              <p:spPr>
                <a:xfrm>
                  <a:off x="3719489" y="2324230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327" name="Hexagon 326"/>
                <p:cNvSpPr>
                  <a:spLocks noChangeAspect="1"/>
                </p:cNvSpPr>
                <p:nvPr/>
              </p:nvSpPr>
              <p:spPr>
                <a:xfrm>
                  <a:off x="3821068" y="2385177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328" name="Hexagon 327"/>
                <p:cNvSpPr>
                  <a:spLocks noChangeAspect="1"/>
                </p:cNvSpPr>
                <p:nvPr/>
              </p:nvSpPr>
              <p:spPr>
                <a:xfrm>
                  <a:off x="3719489" y="2446124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329" name="Hexagon 328"/>
                <p:cNvSpPr>
                  <a:spLocks noChangeAspect="1"/>
                </p:cNvSpPr>
                <p:nvPr/>
              </p:nvSpPr>
              <p:spPr>
                <a:xfrm>
                  <a:off x="3617911" y="2385177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330" name="Hexagon 329"/>
                <p:cNvSpPr>
                  <a:spLocks noChangeAspect="1"/>
                </p:cNvSpPr>
                <p:nvPr/>
              </p:nvSpPr>
              <p:spPr>
                <a:xfrm>
                  <a:off x="3617911" y="2263283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331" name="Hexagon 330"/>
                <p:cNvSpPr>
                  <a:spLocks noChangeAspect="1"/>
                </p:cNvSpPr>
                <p:nvPr/>
              </p:nvSpPr>
              <p:spPr>
                <a:xfrm>
                  <a:off x="3719489" y="2202336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332" name="Hexagon 331"/>
                <p:cNvSpPr>
                  <a:spLocks noChangeAspect="1"/>
                </p:cNvSpPr>
                <p:nvPr/>
              </p:nvSpPr>
              <p:spPr>
                <a:xfrm>
                  <a:off x="3821068" y="2263283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333" name="Hexagon 332"/>
                <p:cNvSpPr>
                  <a:spLocks noChangeAspect="1"/>
                </p:cNvSpPr>
                <p:nvPr/>
              </p:nvSpPr>
              <p:spPr>
                <a:xfrm>
                  <a:off x="3922646" y="2324230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334" name="Hexagon 333"/>
                <p:cNvSpPr>
                  <a:spLocks noChangeAspect="1"/>
                </p:cNvSpPr>
                <p:nvPr/>
              </p:nvSpPr>
              <p:spPr>
                <a:xfrm>
                  <a:off x="3922646" y="2446124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335" name="Hexagon 334"/>
                <p:cNvSpPr>
                  <a:spLocks noChangeAspect="1"/>
                </p:cNvSpPr>
                <p:nvPr/>
              </p:nvSpPr>
              <p:spPr>
                <a:xfrm>
                  <a:off x="3821068" y="2507071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336" name="Hexagon 335"/>
                <p:cNvSpPr>
                  <a:spLocks noChangeAspect="1"/>
                </p:cNvSpPr>
                <p:nvPr/>
              </p:nvSpPr>
              <p:spPr>
                <a:xfrm>
                  <a:off x="3719489" y="2568018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337" name="Hexagon 336"/>
                <p:cNvSpPr>
                  <a:spLocks noChangeAspect="1"/>
                </p:cNvSpPr>
                <p:nvPr/>
              </p:nvSpPr>
              <p:spPr>
                <a:xfrm>
                  <a:off x="3617911" y="2507071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338" name="Hexagon 337"/>
                <p:cNvSpPr>
                  <a:spLocks noChangeAspect="1"/>
                </p:cNvSpPr>
                <p:nvPr/>
              </p:nvSpPr>
              <p:spPr>
                <a:xfrm>
                  <a:off x="3516333" y="2446124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339" name="Hexagon 338"/>
                <p:cNvSpPr>
                  <a:spLocks noChangeAspect="1"/>
                </p:cNvSpPr>
                <p:nvPr/>
              </p:nvSpPr>
              <p:spPr>
                <a:xfrm>
                  <a:off x="3516333" y="2324230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340" name="Hexagon 339"/>
                <p:cNvSpPr>
                  <a:spLocks noChangeAspect="1"/>
                </p:cNvSpPr>
                <p:nvPr/>
              </p:nvSpPr>
              <p:spPr>
                <a:xfrm>
                  <a:off x="3516333" y="2202336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341" name="Hexagon 340"/>
                <p:cNvSpPr>
                  <a:spLocks noChangeAspect="1"/>
                </p:cNvSpPr>
                <p:nvPr/>
              </p:nvSpPr>
              <p:spPr>
                <a:xfrm>
                  <a:off x="3617911" y="2141389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342" name="Hexagon 341"/>
                <p:cNvSpPr>
                  <a:spLocks noChangeAspect="1"/>
                </p:cNvSpPr>
                <p:nvPr/>
              </p:nvSpPr>
              <p:spPr>
                <a:xfrm>
                  <a:off x="3719489" y="2080442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343" name="Hexagon 342"/>
                <p:cNvSpPr>
                  <a:spLocks noChangeAspect="1"/>
                </p:cNvSpPr>
                <p:nvPr/>
              </p:nvSpPr>
              <p:spPr>
                <a:xfrm>
                  <a:off x="3821068" y="2141389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344" name="Hexagon 343"/>
                <p:cNvSpPr>
                  <a:spLocks noChangeAspect="1"/>
                </p:cNvSpPr>
                <p:nvPr/>
              </p:nvSpPr>
              <p:spPr>
                <a:xfrm>
                  <a:off x="3922646" y="2202336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345" name="Hexagon 344"/>
                <p:cNvSpPr>
                  <a:spLocks noChangeAspect="1"/>
                </p:cNvSpPr>
                <p:nvPr/>
              </p:nvSpPr>
              <p:spPr>
                <a:xfrm>
                  <a:off x="4024225" y="2263283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346" name="Hexagon 345"/>
                <p:cNvSpPr>
                  <a:spLocks noChangeAspect="1"/>
                </p:cNvSpPr>
                <p:nvPr/>
              </p:nvSpPr>
              <p:spPr>
                <a:xfrm>
                  <a:off x="4024225" y="2385177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347" name="Hexagon 346"/>
                <p:cNvSpPr>
                  <a:spLocks noChangeAspect="1"/>
                </p:cNvSpPr>
                <p:nvPr/>
              </p:nvSpPr>
              <p:spPr>
                <a:xfrm>
                  <a:off x="4024225" y="2507071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348" name="Hexagon 347"/>
                <p:cNvSpPr>
                  <a:spLocks noChangeAspect="1"/>
                </p:cNvSpPr>
                <p:nvPr/>
              </p:nvSpPr>
              <p:spPr>
                <a:xfrm>
                  <a:off x="3922646" y="2568018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349" name="Hexagon 348"/>
                <p:cNvSpPr>
                  <a:spLocks noChangeAspect="1"/>
                </p:cNvSpPr>
                <p:nvPr/>
              </p:nvSpPr>
              <p:spPr>
                <a:xfrm>
                  <a:off x="3821068" y="2628965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350" name="Hexagon 349"/>
                <p:cNvSpPr>
                  <a:spLocks noChangeAspect="1"/>
                </p:cNvSpPr>
                <p:nvPr/>
              </p:nvSpPr>
              <p:spPr>
                <a:xfrm>
                  <a:off x="3719489" y="2689912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351" name="Hexagon 350"/>
                <p:cNvSpPr>
                  <a:spLocks noChangeAspect="1"/>
                </p:cNvSpPr>
                <p:nvPr/>
              </p:nvSpPr>
              <p:spPr>
                <a:xfrm>
                  <a:off x="3617911" y="2628965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352" name="Hexagon 351"/>
                <p:cNvSpPr>
                  <a:spLocks noChangeAspect="1"/>
                </p:cNvSpPr>
                <p:nvPr/>
              </p:nvSpPr>
              <p:spPr>
                <a:xfrm>
                  <a:off x="3516333" y="2568018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353" name="Hexagon 352"/>
                <p:cNvSpPr>
                  <a:spLocks noChangeAspect="1"/>
                </p:cNvSpPr>
                <p:nvPr/>
              </p:nvSpPr>
              <p:spPr>
                <a:xfrm>
                  <a:off x="3414754" y="2507071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354" name="Hexagon 353"/>
                <p:cNvSpPr>
                  <a:spLocks noChangeAspect="1"/>
                </p:cNvSpPr>
                <p:nvPr/>
              </p:nvSpPr>
              <p:spPr>
                <a:xfrm>
                  <a:off x="3414754" y="2385177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355" name="Hexagon 354"/>
                <p:cNvSpPr>
                  <a:spLocks noChangeAspect="1"/>
                </p:cNvSpPr>
                <p:nvPr/>
              </p:nvSpPr>
              <p:spPr>
                <a:xfrm>
                  <a:off x="3414754" y="2263283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356" name="Hexagon 355"/>
                <p:cNvSpPr>
                  <a:spLocks noChangeAspect="1"/>
                </p:cNvSpPr>
                <p:nvPr/>
              </p:nvSpPr>
              <p:spPr>
                <a:xfrm>
                  <a:off x="3414754" y="2141389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357" name="Hexagon 356"/>
                <p:cNvSpPr>
                  <a:spLocks noChangeAspect="1"/>
                </p:cNvSpPr>
                <p:nvPr/>
              </p:nvSpPr>
              <p:spPr>
                <a:xfrm>
                  <a:off x="3516333" y="2080442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358" name="Hexagon 357"/>
                <p:cNvSpPr>
                  <a:spLocks noChangeAspect="1"/>
                </p:cNvSpPr>
                <p:nvPr/>
              </p:nvSpPr>
              <p:spPr>
                <a:xfrm>
                  <a:off x="3617911" y="2019495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359" name="Hexagon 358"/>
                <p:cNvSpPr>
                  <a:spLocks noChangeAspect="1"/>
                </p:cNvSpPr>
                <p:nvPr/>
              </p:nvSpPr>
              <p:spPr>
                <a:xfrm>
                  <a:off x="3821068" y="2019495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360" name="Hexagon 359"/>
                <p:cNvSpPr>
                  <a:spLocks noChangeAspect="1"/>
                </p:cNvSpPr>
                <p:nvPr/>
              </p:nvSpPr>
              <p:spPr>
                <a:xfrm>
                  <a:off x="3922646" y="2080442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361" name="Hexagon 360"/>
                <p:cNvSpPr>
                  <a:spLocks noChangeAspect="1"/>
                </p:cNvSpPr>
                <p:nvPr/>
              </p:nvSpPr>
              <p:spPr>
                <a:xfrm>
                  <a:off x="4024225" y="2141389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362" name="Hexagon 361"/>
                <p:cNvSpPr>
                  <a:spLocks noChangeAspect="1"/>
                </p:cNvSpPr>
                <p:nvPr/>
              </p:nvSpPr>
              <p:spPr>
                <a:xfrm>
                  <a:off x="4125803" y="2202336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363" name="Hexagon 362"/>
                <p:cNvSpPr>
                  <a:spLocks noChangeAspect="1"/>
                </p:cNvSpPr>
                <p:nvPr/>
              </p:nvSpPr>
              <p:spPr>
                <a:xfrm>
                  <a:off x="4125803" y="2324230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364" name="Hexagon 363"/>
                <p:cNvSpPr>
                  <a:spLocks noChangeAspect="1"/>
                </p:cNvSpPr>
                <p:nvPr/>
              </p:nvSpPr>
              <p:spPr>
                <a:xfrm>
                  <a:off x="4125803" y="2446124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365" name="Hexagon 364"/>
                <p:cNvSpPr>
                  <a:spLocks noChangeAspect="1"/>
                </p:cNvSpPr>
                <p:nvPr/>
              </p:nvSpPr>
              <p:spPr>
                <a:xfrm>
                  <a:off x="4125803" y="2568018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366" name="Hexagon 365"/>
                <p:cNvSpPr>
                  <a:spLocks noChangeAspect="1"/>
                </p:cNvSpPr>
                <p:nvPr/>
              </p:nvSpPr>
              <p:spPr>
                <a:xfrm>
                  <a:off x="4024225" y="2628965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367" name="Hexagon 366"/>
                <p:cNvSpPr>
                  <a:spLocks noChangeAspect="1"/>
                </p:cNvSpPr>
                <p:nvPr/>
              </p:nvSpPr>
              <p:spPr>
                <a:xfrm>
                  <a:off x="3922646" y="2689912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368" name="Hexagon 367"/>
                <p:cNvSpPr>
                  <a:spLocks noChangeAspect="1"/>
                </p:cNvSpPr>
                <p:nvPr/>
              </p:nvSpPr>
              <p:spPr>
                <a:xfrm>
                  <a:off x="3821068" y="2750859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369" name="Hexagon 368"/>
                <p:cNvSpPr>
                  <a:spLocks noChangeAspect="1"/>
                </p:cNvSpPr>
                <p:nvPr/>
              </p:nvSpPr>
              <p:spPr>
                <a:xfrm>
                  <a:off x="3719489" y="2811806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370" name="Hexagon 369"/>
                <p:cNvSpPr>
                  <a:spLocks noChangeAspect="1"/>
                </p:cNvSpPr>
                <p:nvPr/>
              </p:nvSpPr>
              <p:spPr>
                <a:xfrm>
                  <a:off x="3617911" y="2750859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371" name="Hexagon 370"/>
                <p:cNvSpPr>
                  <a:spLocks noChangeAspect="1"/>
                </p:cNvSpPr>
                <p:nvPr/>
              </p:nvSpPr>
              <p:spPr>
                <a:xfrm>
                  <a:off x="3516333" y="2689912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372" name="Hexagon 371"/>
                <p:cNvSpPr>
                  <a:spLocks noChangeAspect="1"/>
                </p:cNvSpPr>
                <p:nvPr/>
              </p:nvSpPr>
              <p:spPr>
                <a:xfrm>
                  <a:off x="3414754" y="2628965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373" name="Hexagon 372"/>
                <p:cNvSpPr>
                  <a:spLocks noChangeAspect="1"/>
                </p:cNvSpPr>
                <p:nvPr/>
              </p:nvSpPr>
              <p:spPr>
                <a:xfrm>
                  <a:off x="3414754" y="2019495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374" name="Hexagon 373"/>
                <p:cNvSpPr>
                  <a:spLocks noChangeAspect="1"/>
                </p:cNvSpPr>
                <p:nvPr/>
              </p:nvSpPr>
              <p:spPr>
                <a:xfrm>
                  <a:off x="4024225" y="2019495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375" name="Hexagon 374"/>
                <p:cNvSpPr>
                  <a:spLocks noChangeAspect="1"/>
                </p:cNvSpPr>
                <p:nvPr/>
              </p:nvSpPr>
              <p:spPr>
                <a:xfrm>
                  <a:off x="4125803" y="2080442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376" name="Hexagon 375"/>
                <p:cNvSpPr>
                  <a:spLocks noChangeAspect="1"/>
                </p:cNvSpPr>
                <p:nvPr/>
              </p:nvSpPr>
              <p:spPr>
                <a:xfrm>
                  <a:off x="4125803" y="2689912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377" name="Hexagon 376"/>
                <p:cNvSpPr>
                  <a:spLocks noChangeAspect="1"/>
                </p:cNvSpPr>
                <p:nvPr/>
              </p:nvSpPr>
              <p:spPr>
                <a:xfrm>
                  <a:off x="4024225" y="2750859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378" name="Hexagon 377"/>
                <p:cNvSpPr>
                  <a:spLocks noChangeAspect="1"/>
                </p:cNvSpPr>
                <p:nvPr/>
              </p:nvSpPr>
              <p:spPr>
                <a:xfrm>
                  <a:off x="3922646" y="2811806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379" name="Hexagon 378"/>
                <p:cNvSpPr>
                  <a:spLocks noChangeAspect="1"/>
                </p:cNvSpPr>
                <p:nvPr/>
              </p:nvSpPr>
              <p:spPr>
                <a:xfrm>
                  <a:off x="3516333" y="2811806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380" name="Hexagon 379"/>
                <p:cNvSpPr>
                  <a:spLocks noChangeAspect="1"/>
                </p:cNvSpPr>
                <p:nvPr/>
              </p:nvSpPr>
              <p:spPr>
                <a:xfrm>
                  <a:off x="3414754" y="2750859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381" name="Hexagon 380"/>
                <p:cNvSpPr>
                  <a:spLocks noChangeAspect="1"/>
                </p:cNvSpPr>
                <p:nvPr/>
              </p:nvSpPr>
              <p:spPr>
                <a:xfrm>
                  <a:off x="4125803" y="2811806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382" name="Hexagon 381"/>
                <p:cNvSpPr>
                  <a:spLocks noChangeAspect="1"/>
                </p:cNvSpPr>
                <p:nvPr/>
              </p:nvSpPr>
              <p:spPr>
                <a:xfrm>
                  <a:off x="3313176" y="2811806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383" name="Hexagon 382"/>
                <p:cNvSpPr>
                  <a:spLocks noChangeAspect="1"/>
                </p:cNvSpPr>
                <p:nvPr/>
              </p:nvSpPr>
              <p:spPr>
                <a:xfrm>
                  <a:off x="3313176" y="2689912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384" name="Hexagon 383"/>
                <p:cNvSpPr>
                  <a:spLocks noChangeAspect="1"/>
                </p:cNvSpPr>
                <p:nvPr/>
              </p:nvSpPr>
              <p:spPr>
                <a:xfrm>
                  <a:off x="3313176" y="2568018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385" name="Hexagon 384"/>
                <p:cNvSpPr>
                  <a:spLocks noChangeAspect="1"/>
                </p:cNvSpPr>
                <p:nvPr/>
              </p:nvSpPr>
              <p:spPr>
                <a:xfrm>
                  <a:off x="3313176" y="2446124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386" name="Hexagon 385"/>
                <p:cNvSpPr>
                  <a:spLocks noChangeAspect="1"/>
                </p:cNvSpPr>
                <p:nvPr/>
              </p:nvSpPr>
              <p:spPr>
                <a:xfrm>
                  <a:off x="3313176" y="2324230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387" name="Hexagon 386"/>
                <p:cNvSpPr>
                  <a:spLocks noChangeAspect="1"/>
                </p:cNvSpPr>
                <p:nvPr/>
              </p:nvSpPr>
              <p:spPr>
                <a:xfrm>
                  <a:off x="3313176" y="2202336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388" name="Hexagon 387"/>
                <p:cNvSpPr>
                  <a:spLocks noChangeAspect="1"/>
                </p:cNvSpPr>
                <p:nvPr/>
              </p:nvSpPr>
              <p:spPr>
                <a:xfrm>
                  <a:off x="3313176" y="2080442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p:grpSp>
          <p:grpSp>
            <p:nvGrpSpPr>
              <p:cNvPr id="389" name="Group 388"/>
              <p:cNvGrpSpPr>
                <a:grpSpLocks noChangeAspect="1"/>
              </p:cNvGrpSpPr>
              <p:nvPr/>
            </p:nvGrpSpPr>
            <p:grpSpPr>
              <a:xfrm>
                <a:off x="4229100" y="2034748"/>
                <a:ext cx="954024" cy="975152"/>
                <a:chOff x="3695700" y="2667000"/>
                <a:chExt cx="1789176" cy="1828800"/>
              </a:xfrm>
              <a:grpFill/>
            </p:grpSpPr>
            <p:sp>
              <p:nvSpPr>
                <p:cNvPr id="390" name="Hexagon 389"/>
                <p:cNvSpPr>
                  <a:spLocks noChangeAspect="1"/>
                </p:cNvSpPr>
                <p:nvPr/>
              </p:nvSpPr>
              <p:spPr>
                <a:xfrm>
                  <a:off x="4457700" y="33528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391" name="Hexagon 390"/>
                <p:cNvSpPr>
                  <a:spLocks noChangeAspect="1"/>
                </p:cNvSpPr>
                <p:nvPr/>
              </p:nvSpPr>
              <p:spPr>
                <a:xfrm>
                  <a:off x="3848100" y="2804949"/>
                  <a:ext cx="1447800" cy="1248103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392" name="Hexagon 391"/>
                <p:cNvSpPr>
                  <a:spLocks noChangeAspect="1"/>
                </p:cNvSpPr>
                <p:nvPr/>
              </p:nvSpPr>
              <p:spPr>
                <a:xfrm>
                  <a:off x="4648200" y="34671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393" name="Hexagon 392"/>
                <p:cNvSpPr>
                  <a:spLocks noChangeAspect="1"/>
                </p:cNvSpPr>
                <p:nvPr/>
              </p:nvSpPr>
              <p:spPr>
                <a:xfrm>
                  <a:off x="4457700" y="35814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394" name="Hexagon 393"/>
                <p:cNvSpPr>
                  <a:spLocks noChangeAspect="1"/>
                </p:cNvSpPr>
                <p:nvPr/>
              </p:nvSpPr>
              <p:spPr>
                <a:xfrm>
                  <a:off x="4267200" y="34671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395" name="Hexagon 394"/>
                <p:cNvSpPr>
                  <a:spLocks noChangeAspect="1"/>
                </p:cNvSpPr>
                <p:nvPr/>
              </p:nvSpPr>
              <p:spPr>
                <a:xfrm>
                  <a:off x="4267200" y="32385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396" name="Hexagon 395"/>
                <p:cNvSpPr>
                  <a:spLocks noChangeAspect="1"/>
                </p:cNvSpPr>
                <p:nvPr/>
              </p:nvSpPr>
              <p:spPr>
                <a:xfrm>
                  <a:off x="4457700" y="31242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397" name="Hexagon 396"/>
                <p:cNvSpPr>
                  <a:spLocks noChangeAspect="1"/>
                </p:cNvSpPr>
                <p:nvPr/>
              </p:nvSpPr>
              <p:spPr>
                <a:xfrm>
                  <a:off x="4648200" y="32385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398" name="Hexagon 397"/>
                <p:cNvSpPr>
                  <a:spLocks noChangeAspect="1"/>
                </p:cNvSpPr>
                <p:nvPr/>
              </p:nvSpPr>
              <p:spPr>
                <a:xfrm>
                  <a:off x="4838700" y="33528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399" name="Hexagon 398"/>
                <p:cNvSpPr>
                  <a:spLocks noChangeAspect="1"/>
                </p:cNvSpPr>
                <p:nvPr/>
              </p:nvSpPr>
              <p:spPr>
                <a:xfrm>
                  <a:off x="4838700" y="35814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400" name="Hexagon 399"/>
                <p:cNvSpPr>
                  <a:spLocks noChangeAspect="1"/>
                </p:cNvSpPr>
                <p:nvPr/>
              </p:nvSpPr>
              <p:spPr>
                <a:xfrm>
                  <a:off x="4648200" y="36957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401" name="Hexagon 400"/>
                <p:cNvSpPr>
                  <a:spLocks noChangeAspect="1"/>
                </p:cNvSpPr>
                <p:nvPr/>
              </p:nvSpPr>
              <p:spPr>
                <a:xfrm>
                  <a:off x="4457700" y="38100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402" name="Hexagon 401"/>
                <p:cNvSpPr>
                  <a:spLocks noChangeAspect="1"/>
                </p:cNvSpPr>
                <p:nvPr/>
              </p:nvSpPr>
              <p:spPr>
                <a:xfrm>
                  <a:off x="4267200" y="36957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403" name="Hexagon 402"/>
                <p:cNvSpPr>
                  <a:spLocks noChangeAspect="1"/>
                </p:cNvSpPr>
                <p:nvPr/>
              </p:nvSpPr>
              <p:spPr>
                <a:xfrm>
                  <a:off x="4076700" y="35814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404" name="Hexagon 403"/>
                <p:cNvSpPr>
                  <a:spLocks noChangeAspect="1"/>
                </p:cNvSpPr>
                <p:nvPr/>
              </p:nvSpPr>
              <p:spPr>
                <a:xfrm>
                  <a:off x="4076700" y="33528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405" name="Hexagon 404"/>
                <p:cNvSpPr>
                  <a:spLocks noChangeAspect="1"/>
                </p:cNvSpPr>
                <p:nvPr/>
              </p:nvSpPr>
              <p:spPr>
                <a:xfrm>
                  <a:off x="4076700" y="31242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406" name="Hexagon 405"/>
                <p:cNvSpPr>
                  <a:spLocks noChangeAspect="1"/>
                </p:cNvSpPr>
                <p:nvPr/>
              </p:nvSpPr>
              <p:spPr>
                <a:xfrm>
                  <a:off x="4267200" y="30099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407" name="Hexagon 406"/>
                <p:cNvSpPr>
                  <a:spLocks noChangeAspect="1"/>
                </p:cNvSpPr>
                <p:nvPr/>
              </p:nvSpPr>
              <p:spPr>
                <a:xfrm>
                  <a:off x="4457700" y="28956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408" name="Hexagon 407"/>
                <p:cNvSpPr>
                  <a:spLocks noChangeAspect="1"/>
                </p:cNvSpPr>
                <p:nvPr/>
              </p:nvSpPr>
              <p:spPr>
                <a:xfrm>
                  <a:off x="4648200" y="30099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409" name="Hexagon 408"/>
                <p:cNvSpPr>
                  <a:spLocks noChangeAspect="1"/>
                </p:cNvSpPr>
                <p:nvPr/>
              </p:nvSpPr>
              <p:spPr>
                <a:xfrm>
                  <a:off x="4838700" y="31242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410" name="Hexagon 409"/>
                <p:cNvSpPr>
                  <a:spLocks noChangeAspect="1"/>
                </p:cNvSpPr>
                <p:nvPr/>
              </p:nvSpPr>
              <p:spPr>
                <a:xfrm>
                  <a:off x="5029200" y="32385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411" name="Hexagon 410"/>
                <p:cNvSpPr>
                  <a:spLocks noChangeAspect="1"/>
                </p:cNvSpPr>
                <p:nvPr/>
              </p:nvSpPr>
              <p:spPr>
                <a:xfrm>
                  <a:off x="5029200" y="34671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412" name="Hexagon 411"/>
                <p:cNvSpPr>
                  <a:spLocks noChangeAspect="1"/>
                </p:cNvSpPr>
                <p:nvPr/>
              </p:nvSpPr>
              <p:spPr>
                <a:xfrm>
                  <a:off x="5029200" y="36957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413" name="Hexagon 412"/>
                <p:cNvSpPr>
                  <a:spLocks noChangeAspect="1"/>
                </p:cNvSpPr>
                <p:nvPr/>
              </p:nvSpPr>
              <p:spPr>
                <a:xfrm>
                  <a:off x="4838700" y="38100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414" name="Hexagon 413"/>
                <p:cNvSpPr>
                  <a:spLocks noChangeAspect="1"/>
                </p:cNvSpPr>
                <p:nvPr/>
              </p:nvSpPr>
              <p:spPr>
                <a:xfrm>
                  <a:off x="4648200" y="39243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415" name="Hexagon 414"/>
                <p:cNvSpPr>
                  <a:spLocks noChangeAspect="1"/>
                </p:cNvSpPr>
                <p:nvPr/>
              </p:nvSpPr>
              <p:spPr>
                <a:xfrm>
                  <a:off x="4457700" y="40386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416" name="Hexagon 415"/>
                <p:cNvSpPr>
                  <a:spLocks noChangeAspect="1"/>
                </p:cNvSpPr>
                <p:nvPr/>
              </p:nvSpPr>
              <p:spPr>
                <a:xfrm>
                  <a:off x="4267200" y="39243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417" name="Hexagon 416"/>
                <p:cNvSpPr>
                  <a:spLocks noChangeAspect="1"/>
                </p:cNvSpPr>
                <p:nvPr/>
              </p:nvSpPr>
              <p:spPr>
                <a:xfrm>
                  <a:off x="4076700" y="38100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418" name="Hexagon 417"/>
                <p:cNvSpPr>
                  <a:spLocks noChangeAspect="1"/>
                </p:cNvSpPr>
                <p:nvPr/>
              </p:nvSpPr>
              <p:spPr>
                <a:xfrm>
                  <a:off x="3886200" y="36957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419" name="Hexagon 418"/>
                <p:cNvSpPr>
                  <a:spLocks noChangeAspect="1"/>
                </p:cNvSpPr>
                <p:nvPr/>
              </p:nvSpPr>
              <p:spPr>
                <a:xfrm>
                  <a:off x="3886200" y="34671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420" name="Hexagon 419"/>
                <p:cNvSpPr>
                  <a:spLocks noChangeAspect="1"/>
                </p:cNvSpPr>
                <p:nvPr/>
              </p:nvSpPr>
              <p:spPr>
                <a:xfrm>
                  <a:off x="3886200" y="32385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421" name="Hexagon 420"/>
                <p:cNvSpPr>
                  <a:spLocks noChangeAspect="1"/>
                </p:cNvSpPr>
                <p:nvPr/>
              </p:nvSpPr>
              <p:spPr>
                <a:xfrm>
                  <a:off x="3886200" y="30099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422" name="Hexagon 421"/>
                <p:cNvSpPr>
                  <a:spLocks noChangeAspect="1"/>
                </p:cNvSpPr>
                <p:nvPr/>
              </p:nvSpPr>
              <p:spPr>
                <a:xfrm>
                  <a:off x="4076700" y="28956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423" name="Hexagon 422"/>
                <p:cNvSpPr>
                  <a:spLocks noChangeAspect="1"/>
                </p:cNvSpPr>
                <p:nvPr/>
              </p:nvSpPr>
              <p:spPr>
                <a:xfrm>
                  <a:off x="4267200" y="27813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424" name="Hexagon 423"/>
                <p:cNvSpPr>
                  <a:spLocks noChangeAspect="1"/>
                </p:cNvSpPr>
                <p:nvPr/>
              </p:nvSpPr>
              <p:spPr>
                <a:xfrm>
                  <a:off x="4457700" y="26670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425" name="Hexagon 424"/>
                <p:cNvSpPr>
                  <a:spLocks noChangeAspect="1"/>
                </p:cNvSpPr>
                <p:nvPr/>
              </p:nvSpPr>
              <p:spPr>
                <a:xfrm>
                  <a:off x="4648200" y="27813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426" name="Hexagon 425"/>
                <p:cNvSpPr>
                  <a:spLocks noChangeAspect="1"/>
                </p:cNvSpPr>
                <p:nvPr/>
              </p:nvSpPr>
              <p:spPr>
                <a:xfrm>
                  <a:off x="4838700" y="28956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427" name="Hexagon 426"/>
                <p:cNvSpPr>
                  <a:spLocks noChangeAspect="1"/>
                </p:cNvSpPr>
                <p:nvPr/>
              </p:nvSpPr>
              <p:spPr>
                <a:xfrm>
                  <a:off x="5029200" y="30099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428" name="Hexagon 427"/>
                <p:cNvSpPr>
                  <a:spLocks noChangeAspect="1"/>
                </p:cNvSpPr>
                <p:nvPr/>
              </p:nvSpPr>
              <p:spPr>
                <a:xfrm>
                  <a:off x="5219700" y="31242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429" name="Hexagon 428"/>
                <p:cNvSpPr>
                  <a:spLocks noChangeAspect="1"/>
                </p:cNvSpPr>
                <p:nvPr/>
              </p:nvSpPr>
              <p:spPr>
                <a:xfrm>
                  <a:off x="5219700" y="33528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430" name="Hexagon 429"/>
                <p:cNvSpPr>
                  <a:spLocks noChangeAspect="1"/>
                </p:cNvSpPr>
                <p:nvPr/>
              </p:nvSpPr>
              <p:spPr>
                <a:xfrm>
                  <a:off x="5219700" y="35814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431" name="Hexagon 430"/>
                <p:cNvSpPr>
                  <a:spLocks noChangeAspect="1"/>
                </p:cNvSpPr>
                <p:nvPr/>
              </p:nvSpPr>
              <p:spPr>
                <a:xfrm>
                  <a:off x="5219700" y="38100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432" name="Hexagon 431"/>
                <p:cNvSpPr>
                  <a:spLocks noChangeAspect="1"/>
                </p:cNvSpPr>
                <p:nvPr/>
              </p:nvSpPr>
              <p:spPr>
                <a:xfrm>
                  <a:off x="5029200" y="39243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433" name="Hexagon 432"/>
                <p:cNvSpPr>
                  <a:spLocks noChangeAspect="1"/>
                </p:cNvSpPr>
                <p:nvPr/>
              </p:nvSpPr>
              <p:spPr>
                <a:xfrm>
                  <a:off x="4838700" y="40386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434" name="Hexagon 433"/>
                <p:cNvSpPr>
                  <a:spLocks noChangeAspect="1"/>
                </p:cNvSpPr>
                <p:nvPr/>
              </p:nvSpPr>
              <p:spPr>
                <a:xfrm>
                  <a:off x="4648200" y="41529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435" name="Hexagon 434"/>
                <p:cNvSpPr>
                  <a:spLocks noChangeAspect="1"/>
                </p:cNvSpPr>
                <p:nvPr/>
              </p:nvSpPr>
              <p:spPr>
                <a:xfrm>
                  <a:off x="4457700" y="42672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436" name="Hexagon 435"/>
                <p:cNvSpPr>
                  <a:spLocks noChangeAspect="1"/>
                </p:cNvSpPr>
                <p:nvPr/>
              </p:nvSpPr>
              <p:spPr>
                <a:xfrm>
                  <a:off x="4267200" y="41529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437" name="Hexagon 436"/>
                <p:cNvSpPr>
                  <a:spLocks noChangeAspect="1"/>
                </p:cNvSpPr>
                <p:nvPr/>
              </p:nvSpPr>
              <p:spPr>
                <a:xfrm>
                  <a:off x="4076700" y="40386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438" name="Hexagon 437"/>
                <p:cNvSpPr>
                  <a:spLocks noChangeAspect="1"/>
                </p:cNvSpPr>
                <p:nvPr/>
              </p:nvSpPr>
              <p:spPr>
                <a:xfrm>
                  <a:off x="3886200" y="39243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439" name="Hexagon 438"/>
                <p:cNvSpPr>
                  <a:spLocks noChangeAspect="1"/>
                </p:cNvSpPr>
                <p:nvPr/>
              </p:nvSpPr>
              <p:spPr>
                <a:xfrm>
                  <a:off x="3886200" y="27813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440" name="Hexagon 439"/>
                <p:cNvSpPr>
                  <a:spLocks noChangeAspect="1"/>
                </p:cNvSpPr>
                <p:nvPr/>
              </p:nvSpPr>
              <p:spPr>
                <a:xfrm>
                  <a:off x="4076700" y="26670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441" name="Hexagon 440"/>
                <p:cNvSpPr>
                  <a:spLocks noChangeAspect="1"/>
                </p:cNvSpPr>
                <p:nvPr/>
              </p:nvSpPr>
              <p:spPr>
                <a:xfrm>
                  <a:off x="4838700" y="26670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442" name="Hexagon 441"/>
                <p:cNvSpPr>
                  <a:spLocks noChangeAspect="1"/>
                </p:cNvSpPr>
                <p:nvPr/>
              </p:nvSpPr>
              <p:spPr>
                <a:xfrm>
                  <a:off x="5029200" y="27813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443" name="Hexagon 442"/>
                <p:cNvSpPr>
                  <a:spLocks noChangeAspect="1"/>
                </p:cNvSpPr>
                <p:nvPr/>
              </p:nvSpPr>
              <p:spPr>
                <a:xfrm>
                  <a:off x="5219700" y="28956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444" name="Hexagon 443"/>
                <p:cNvSpPr>
                  <a:spLocks noChangeAspect="1"/>
                </p:cNvSpPr>
                <p:nvPr/>
              </p:nvSpPr>
              <p:spPr>
                <a:xfrm>
                  <a:off x="5219700" y="40386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445" name="Hexagon 444"/>
                <p:cNvSpPr>
                  <a:spLocks noChangeAspect="1"/>
                </p:cNvSpPr>
                <p:nvPr/>
              </p:nvSpPr>
              <p:spPr>
                <a:xfrm>
                  <a:off x="5029200" y="41529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446" name="Hexagon 445"/>
                <p:cNvSpPr>
                  <a:spLocks noChangeAspect="1"/>
                </p:cNvSpPr>
                <p:nvPr/>
              </p:nvSpPr>
              <p:spPr>
                <a:xfrm>
                  <a:off x="4838700" y="42672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447" name="Hexagon 446"/>
                <p:cNvSpPr>
                  <a:spLocks noChangeAspect="1"/>
                </p:cNvSpPr>
                <p:nvPr/>
              </p:nvSpPr>
              <p:spPr>
                <a:xfrm>
                  <a:off x="4076700" y="42672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448" name="Hexagon 447"/>
                <p:cNvSpPr>
                  <a:spLocks noChangeAspect="1"/>
                </p:cNvSpPr>
                <p:nvPr/>
              </p:nvSpPr>
              <p:spPr>
                <a:xfrm>
                  <a:off x="3886200" y="41529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449" name="Hexagon 448"/>
                <p:cNvSpPr>
                  <a:spLocks noChangeAspect="1"/>
                </p:cNvSpPr>
                <p:nvPr/>
              </p:nvSpPr>
              <p:spPr>
                <a:xfrm>
                  <a:off x="5219700" y="26670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450" name="Hexagon 449"/>
                <p:cNvSpPr>
                  <a:spLocks noChangeAspect="1"/>
                </p:cNvSpPr>
                <p:nvPr/>
              </p:nvSpPr>
              <p:spPr>
                <a:xfrm>
                  <a:off x="5219700" y="42672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451" name="Hexagon 450"/>
                <p:cNvSpPr>
                  <a:spLocks noChangeAspect="1"/>
                </p:cNvSpPr>
                <p:nvPr/>
              </p:nvSpPr>
              <p:spPr>
                <a:xfrm>
                  <a:off x="3695700" y="42672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452" name="Hexagon 451"/>
                <p:cNvSpPr>
                  <a:spLocks noChangeAspect="1"/>
                </p:cNvSpPr>
                <p:nvPr/>
              </p:nvSpPr>
              <p:spPr>
                <a:xfrm>
                  <a:off x="3695700" y="40386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453" name="Hexagon 452"/>
                <p:cNvSpPr>
                  <a:spLocks noChangeAspect="1"/>
                </p:cNvSpPr>
                <p:nvPr/>
              </p:nvSpPr>
              <p:spPr>
                <a:xfrm>
                  <a:off x="3695700" y="38100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454" name="Hexagon 453"/>
                <p:cNvSpPr>
                  <a:spLocks noChangeAspect="1"/>
                </p:cNvSpPr>
                <p:nvPr/>
              </p:nvSpPr>
              <p:spPr>
                <a:xfrm>
                  <a:off x="3695700" y="35814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455" name="Hexagon 454"/>
                <p:cNvSpPr>
                  <a:spLocks noChangeAspect="1"/>
                </p:cNvSpPr>
                <p:nvPr/>
              </p:nvSpPr>
              <p:spPr>
                <a:xfrm>
                  <a:off x="3695700" y="33528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456" name="Hexagon 455"/>
                <p:cNvSpPr>
                  <a:spLocks noChangeAspect="1"/>
                </p:cNvSpPr>
                <p:nvPr/>
              </p:nvSpPr>
              <p:spPr>
                <a:xfrm>
                  <a:off x="3695700" y="31242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457" name="Hexagon 456"/>
                <p:cNvSpPr>
                  <a:spLocks noChangeAspect="1"/>
                </p:cNvSpPr>
                <p:nvPr/>
              </p:nvSpPr>
              <p:spPr>
                <a:xfrm>
                  <a:off x="3695700" y="28956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458" name="Hexagon 457"/>
                <p:cNvSpPr>
                  <a:spLocks noChangeAspect="1"/>
                </p:cNvSpPr>
                <p:nvPr/>
              </p:nvSpPr>
              <p:spPr>
                <a:xfrm>
                  <a:off x="3695700" y="26670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p:grpSp>
          <p:grpSp>
            <p:nvGrpSpPr>
              <p:cNvPr id="459" name="Group 458"/>
              <p:cNvGrpSpPr/>
              <p:nvPr/>
            </p:nvGrpSpPr>
            <p:grpSpPr>
              <a:xfrm>
                <a:off x="5143500" y="2042147"/>
                <a:ext cx="852446" cy="914205"/>
                <a:chOff x="5143500" y="2042147"/>
                <a:chExt cx="852446" cy="914205"/>
              </a:xfrm>
              <a:grpFill/>
            </p:grpSpPr>
            <p:sp>
              <p:nvSpPr>
                <p:cNvPr id="460" name="Hexagon 459"/>
                <p:cNvSpPr>
                  <a:spLocks noChangeAspect="1"/>
                </p:cNvSpPr>
                <p:nvPr/>
              </p:nvSpPr>
              <p:spPr>
                <a:xfrm>
                  <a:off x="5549813" y="2346882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461" name="Hexagon 460"/>
                <p:cNvSpPr>
                  <a:spLocks noChangeAspect="1"/>
                </p:cNvSpPr>
                <p:nvPr/>
              </p:nvSpPr>
              <p:spPr>
                <a:xfrm>
                  <a:off x="5651392" y="2407829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462" name="Hexagon 461"/>
                <p:cNvSpPr>
                  <a:spLocks noChangeAspect="1"/>
                </p:cNvSpPr>
                <p:nvPr/>
              </p:nvSpPr>
              <p:spPr>
                <a:xfrm>
                  <a:off x="5549813" y="2468776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463" name="Hexagon 462"/>
                <p:cNvSpPr>
                  <a:spLocks noChangeAspect="1"/>
                </p:cNvSpPr>
                <p:nvPr/>
              </p:nvSpPr>
              <p:spPr>
                <a:xfrm>
                  <a:off x="5448235" y="2407829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464" name="Hexagon 463"/>
                <p:cNvSpPr>
                  <a:spLocks noChangeAspect="1"/>
                </p:cNvSpPr>
                <p:nvPr/>
              </p:nvSpPr>
              <p:spPr>
                <a:xfrm>
                  <a:off x="5448235" y="2285935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465" name="Hexagon 464"/>
                <p:cNvSpPr>
                  <a:spLocks noChangeAspect="1"/>
                </p:cNvSpPr>
                <p:nvPr/>
              </p:nvSpPr>
              <p:spPr>
                <a:xfrm>
                  <a:off x="5549813" y="2224988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466" name="Hexagon 465"/>
                <p:cNvSpPr>
                  <a:spLocks noChangeAspect="1"/>
                </p:cNvSpPr>
                <p:nvPr/>
              </p:nvSpPr>
              <p:spPr>
                <a:xfrm>
                  <a:off x="5651392" y="2285935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467" name="Hexagon 466"/>
                <p:cNvSpPr>
                  <a:spLocks noChangeAspect="1"/>
                </p:cNvSpPr>
                <p:nvPr/>
              </p:nvSpPr>
              <p:spPr>
                <a:xfrm>
                  <a:off x="5752970" y="2346882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468" name="Hexagon 467"/>
                <p:cNvSpPr>
                  <a:spLocks noChangeAspect="1"/>
                </p:cNvSpPr>
                <p:nvPr/>
              </p:nvSpPr>
              <p:spPr>
                <a:xfrm>
                  <a:off x="5752970" y="2468776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469" name="Hexagon 468"/>
                <p:cNvSpPr>
                  <a:spLocks noChangeAspect="1"/>
                </p:cNvSpPr>
                <p:nvPr/>
              </p:nvSpPr>
              <p:spPr>
                <a:xfrm>
                  <a:off x="5651392" y="2529723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470" name="Hexagon 469"/>
                <p:cNvSpPr>
                  <a:spLocks noChangeAspect="1"/>
                </p:cNvSpPr>
                <p:nvPr/>
              </p:nvSpPr>
              <p:spPr>
                <a:xfrm>
                  <a:off x="5549813" y="2590670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471" name="Hexagon 470"/>
                <p:cNvSpPr>
                  <a:spLocks noChangeAspect="1"/>
                </p:cNvSpPr>
                <p:nvPr/>
              </p:nvSpPr>
              <p:spPr>
                <a:xfrm>
                  <a:off x="5448235" y="2529723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472" name="Hexagon 471"/>
                <p:cNvSpPr>
                  <a:spLocks noChangeAspect="1"/>
                </p:cNvSpPr>
                <p:nvPr/>
              </p:nvSpPr>
              <p:spPr>
                <a:xfrm>
                  <a:off x="5346657" y="2468776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473" name="Hexagon 472"/>
                <p:cNvSpPr>
                  <a:spLocks noChangeAspect="1"/>
                </p:cNvSpPr>
                <p:nvPr/>
              </p:nvSpPr>
              <p:spPr>
                <a:xfrm>
                  <a:off x="5346657" y="2346882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474" name="Hexagon 473"/>
                <p:cNvSpPr>
                  <a:spLocks noChangeAspect="1"/>
                </p:cNvSpPr>
                <p:nvPr/>
              </p:nvSpPr>
              <p:spPr>
                <a:xfrm>
                  <a:off x="5346657" y="2224988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475" name="Hexagon 474"/>
                <p:cNvSpPr>
                  <a:spLocks noChangeAspect="1"/>
                </p:cNvSpPr>
                <p:nvPr/>
              </p:nvSpPr>
              <p:spPr>
                <a:xfrm>
                  <a:off x="5448235" y="2164041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476" name="Hexagon 475"/>
                <p:cNvSpPr>
                  <a:spLocks noChangeAspect="1"/>
                </p:cNvSpPr>
                <p:nvPr/>
              </p:nvSpPr>
              <p:spPr>
                <a:xfrm>
                  <a:off x="5549813" y="2103094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477" name="Hexagon 476"/>
                <p:cNvSpPr>
                  <a:spLocks noChangeAspect="1"/>
                </p:cNvSpPr>
                <p:nvPr/>
              </p:nvSpPr>
              <p:spPr>
                <a:xfrm>
                  <a:off x="5651392" y="2164041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478" name="Hexagon 477"/>
                <p:cNvSpPr>
                  <a:spLocks noChangeAspect="1"/>
                </p:cNvSpPr>
                <p:nvPr/>
              </p:nvSpPr>
              <p:spPr>
                <a:xfrm>
                  <a:off x="5752970" y="2224988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479" name="Hexagon 478"/>
                <p:cNvSpPr>
                  <a:spLocks noChangeAspect="1"/>
                </p:cNvSpPr>
                <p:nvPr/>
              </p:nvSpPr>
              <p:spPr>
                <a:xfrm>
                  <a:off x="5854549" y="2285935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480" name="Hexagon 479"/>
                <p:cNvSpPr>
                  <a:spLocks noChangeAspect="1"/>
                </p:cNvSpPr>
                <p:nvPr/>
              </p:nvSpPr>
              <p:spPr>
                <a:xfrm>
                  <a:off x="5854549" y="2407829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481" name="Hexagon 480"/>
                <p:cNvSpPr>
                  <a:spLocks noChangeAspect="1"/>
                </p:cNvSpPr>
                <p:nvPr/>
              </p:nvSpPr>
              <p:spPr>
                <a:xfrm>
                  <a:off x="5854549" y="2529723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482" name="Hexagon 481"/>
                <p:cNvSpPr>
                  <a:spLocks noChangeAspect="1"/>
                </p:cNvSpPr>
                <p:nvPr/>
              </p:nvSpPr>
              <p:spPr>
                <a:xfrm>
                  <a:off x="5752970" y="2590670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483" name="Hexagon 482"/>
                <p:cNvSpPr>
                  <a:spLocks noChangeAspect="1"/>
                </p:cNvSpPr>
                <p:nvPr/>
              </p:nvSpPr>
              <p:spPr>
                <a:xfrm>
                  <a:off x="5651392" y="2651617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484" name="Hexagon 483"/>
                <p:cNvSpPr>
                  <a:spLocks noChangeAspect="1"/>
                </p:cNvSpPr>
                <p:nvPr/>
              </p:nvSpPr>
              <p:spPr>
                <a:xfrm>
                  <a:off x="5549813" y="2712564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485" name="Hexagon 484"/>
                <p:cNvSpPr>
                  <a:spLocks noChangeAspect="1"/>
                </p:cNvSpPr>
                <p:nvPr/>
              </p:nvSpPr>
              <p:spPr>
                <a:xfrm>
                  <a:off x="5448235" y="2651617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486" name="Hexagon 485"/>
                <p:cNvSpPr>
                  <a:spLocks noChangeAspect="1"/>
                </p:cNvSpPr>
                <p:nvPr/>
              </p:nvSpPr>
              <p:spPr>
                <a:xfrm>
                  <a:off x="5346657" y="2590670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487" name="Hexagon 486"/>
                <p:cNvSpPr>
                  <a:spLocks noChangeAspect="1"/>
                </p:cNvSpPr>
                <p:nvPr/>
              </p:nvSpPr>
              <p:spPr>
                <a:xfrm>
                  <a:off x="5245078" y="2529723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488" name="Hexagon 487"/>
                <p:cNvSpPr>
                  <a:spLocks noChangeAspect="1"/>
                </p:cNvSpPr>
                <p:nvPr/>
              </p:nvSpPr>
              <p:spPr>
                <a:xfrm>
                  <a:off x="5245078" y="2407829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489" name="Hexagon 488"/>
                <p:cNvSpPr>
                  <a:spLocks noChangeAspect="1"/>
                </p:cNvSpPr>
                <p:nvPr/>
              </p:nvSpPr>
              <p:spPr>
                <a:xfrm>
                  <a:off x="5245078" y="2285935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490" name="Hexagon 489"/>
                <p:cNvSpPr>
                  <a:spLocks noChangeAspect="1"/>
                </p:cNvSpPr>
                <p:nvPr/>
              </p:nvSpPr>
              <p:spPr>
                <a:xfrm>
                  <a:off x="5245078" y="2164041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491" name="Hexagon 490"/>
                <p:cNvSpPr>
                  <a:spLocks noChangeAspect="1"/>
                </p:cNvSpPr>
                <p:nvPr/>
              </p:nvSpPr>
              <p:spPr>
                <a:xfrm>
                  <a:off x="5346657" y="2103094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492" name="Hexagon 491"/>
                <p:cNvSpPr>
                  <a:spLocks noChangeAspect="1"/>
                </p:cNvSpPr>
                <p:nvPr/>
              </p:nvSpPr>
              <p:spPr>
                <a:xfrm>
                  <a:off x="5448235" y="2042147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493" name="Hexagon 492"/>
                <p:cNvSpPr>
                  <a:spLocks noChangeAspect="1"/>
                </p:cNvSpPr>
                <p:nvPr/>
              </p:nvSpPr>
              <p:spPr>
                <a:xfrm>
                  <a:off x="5651392" y="2042147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494" name="Hexagon 493"/>
                <p:cNvSpPr>
                  <a:spLocks noChangeAspect="1"/>
                </p:cNvSpPr>
                <p:nvPr/>
              </p:nvSpPr>
              <p:spPr>
                <a:xfrm>
                  <a:off x="5752970" y="2103094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495" name="Hexagon 494"/>
                <p:cNvSpPr>
                  <a:spLocks noChangeAspect="1"/>
                </p:cNvSpPr>
                <p:nvPr/>
              </p:nvSpPr>
              <p:spPr>
                <a:xfrm>
                  <a:off x="5854549" y="2164041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496" name="Hexagon 495"/>
                <p:cNvSpPr>
                  <a:spLocks noChangeAspect="1"/>
                </p:cNvSpPr>
                <p:nvPr/>
              </p:nvSpPr>
              <p:spPr>
                <a:xfrm>
                  <a:off x="5854549" y="2651617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497" name="Hexagon 496"/>
                <p:cNvSpPr>
                  <a:spLocks noChangeAspect="1"/>
                </p:cNvSpPr>
                <p:nvPr/>
              </p:nvSpPr>
              <p:spPr>
                <a:xfrm>
                  <a:off x="5752970" y="2712564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498" name="Hexagon 497"/>
                <p:cNvSpPr>
                  <a:spLocks noChangeAspect="1"/>
                </p:cNvSpPr>
                <p:nvPr/>
              </p:nvSpPr>
              <p:spPr>
                <a:xfrm>
                  <a:off x="5651392" y="2773511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499" name="Hexagon 498"/>
                <p:cNvSpPr>
                  <a:spLocks noChangeAspect="1"/>
                </p:cNvSpPr>
                <p:nvPr/>
              </p:nvSpPr>
              <p:spPr>
                <a:xfrm>
                  <a:off x="5549813" y="2834458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500" name="Hexagon 499"/>
                <p:cNvSpPr>
                  <a:spLocks noChangeAspect="1"/>
                </p:cNvSpPr>
                <p:nvPr/>
              </p:nvSpPr>
              <p:spPr>
                <a:xfrm>
                  <a:off x="5448235" y="2773511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501" name="Hexagon 500"/>
                <p:cNvSpPr>
                  <a:spLocks noChangeAspect="1"/>
                </p:cNvSpPr>
                <p:nvPr/>
              </p:nvSpPr>
              <p:spPr>
                <a:xfrm>
                  <a:off x="5346657" y="2712564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502" name="Hexagon 501"/>
                <p:cNvSpPr>
                  <a:spLocks noChangeAspect="1"/>
                </p:cNvSpPr>
                <p:nvPr/>
              </p:nvSpPr>
              <p:spPr>
                <a:xfrm>
                  <a:off x="5245078" y="2651617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503" name="Hexagon 502"/>
                <p:cNvSpPr>
                  <a:spLocks noChangeAspect="1"/>
                </p:cNvSpPr>
                <p:nvPr/>
              </p:nvSpPr>
              <p:spPr>
                <a:xfrm>
                  <a:off x="5245078" y="2042147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504" name="Hexagon 503"/>
                <p:cNvSpPr>
                  <a:spLocks noChangeAspect="1"/>
                </p:cNvSpPr>
                <p:nvPr/>
              </p:nvSpPr>
              <p:spPr>
                <a:xfrm>
                  <a:off x="5854549" y="2042147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505" name="Hexagon 504"/>
                <p:cNvSpPr>
                  <a:spLocks noChangeAspect="1"/>
                </p:cNvSpPr>
                <p:nvPr/>
              </p:nvSpPr>
              <p:spPr>
                <a:xfrm>
                  <a:off x="5854549" y="2773511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506" name="Hexagon 505"/>
                <p:cNvSpPr>
                  <a:spLocks noChangeAspect="1"/>
                </p:cNvSpPr>
                <p:nvPr/>
              </p:nvSpPr>
              <p:spPr>
                <a:xfrm>
                  <a:off x="5752970" y="2834458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507" name="Hexagon 506"/>
                <p:cNvSpPr>
                  <a:spLocks noChangeAspect="1"/>
                </p:cNvSpPr>
                <p:nvPr/>
              </p:nvSpPr>
              <p:spPr>
                <a:xfrm>
                  <a:off x="5346657" y="2834458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508" name="Hexagon 507"/>
                <p:cNvSpPr>
                  <a:spLocks noChangeAspect="1"/>
                </p:cNvSpPr>
                <p:nvPr/>
              </p:nvSpPr>
              <p:spPr>
                <a:xfrm>
                  <a:off x="5245078" y="2773511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509" name="Hexagon 508"/>
                <p:cNvSpPr>
                  <a:spLocks noChangeAspect="1"/>
                </p:cNvSpPr>
                <p:nvPr/>
              </p:nvSpPr>
              <p:spPr>
                <a:xfrm>
                  <a:off x="5143500" y="2834458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510" name="Hexagon 509"/>
                <p:cNvSpPr>
                  <a:spLocks noChangeAspect="1"/>
                </p:cNvSpPr>
                <p:nvPr/>
              </p:nvSpPr>
              <p:spPr>
                <a:xfrm>
                  <a:off x="5143500" y="2712564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511" name="Hexagon 510"/>
                <p:cNvSpPr>
                  <a:spLocks noChangeAspect="1"/>
                </p:cNvSpPr>
                <p:nvPr/>
              </p:nvSpPr>
              <p:spPr>
                <a:xfrm>
                  <a:off x="5143500" y="2590670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512" name="Hexagon 511"/>
                <p:cNvSpPr>
                  <a:spLocks noChangeAspect="1"/>
                </p:cNvSpPr>
                <p:nvPr/>
              </p:nvSpPr>
              <p:spPr>
                <a:xfrm>
                  <a:off x="5143500" y="2468776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513" name="Hexagon 512"/>
                <p:cNvSpPr>
                  <a:spLocks noChangeAspect="1"/>
                </p:cNvSpPr>
                <p:nvPr/>
              </p:nvSpPr>
              <p:spPr>
                <a:xfrm>
                  <a:off x="5143500" y="2346882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514" name="Hexagon 513"/>
                <p:cNvSpPr>
                  <a:spLocks noChangeAspect="1"/>
                </p:cNvSpPr>
                <p:nvPr/>
              </p:nvSpPr>
              <p:spPr>
                <a:xfrm>
                  <a:off x="5143500" y="2224988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515" name="Hexagon 514"/>
                <p:cNvSpPr>
                  <a:spLocks noChangeAspect="1"/>
                </p:cNvSpPr>
                <p:nvPr/>
              </p:nvSpPr>
              <p:spPr>
                <a:xfrm>
                  <a:off x="5143500" y="2103094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p:grpSp>
          <p:grpSp>
            <p:nvGrpSpPr>
              <p:cNvPr id="516" name="Group 515"/>
              <p:cNvGrpSpPr>
                <a:grpSpLocks noChangeAspect="1"/>
              </p:cNvGrpSpPr>
              <p:nvPr/>
            </p:nvGrpSpPr>
            <p:grpSpPr>
              <a:xfrm>
                <a:off x="5029200" y="2895600"/>
                <a:ext cx="954024" cy="975152"/>
                <a:chOff x="3695700" y="2667000"/>
                <a:chExt cx="1789176" cy="1828800"/>
              </a:xfrm>
              <a:grpFill/>
            </p:grpSpPr>
            <p:sp>
              <p:nvSpPr>
                <p:cNvPr id="517" name="Hexagon 516"/>
                <p:cNvSpPr>
                  <a:spLocks noChangeAspect="1"/>
                </p:cNvSpPr>
                <p:nvPr/>
              </p:nvSpPr>
              <p:spPr>
                <a:xfrm>
                  <a:off x="4457700" y="33528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518" name="Hexagon 517"/>
                <p:cNvSpPr>
                  <a:spLocks noChangeAspect="1"/>
                </p:cNvSpPr>
                <p:nvPr/>
              </p:nvSpPr>
              <p:spPr>
                <a:xfrm>
                  <a:off x="3848100" y="2804949"/>
                  <a:ext cx="1447800" cy="1248103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519" name="Hexagon 518"/>
                <p:cNvSpPr>
                  <a:spLocks noChangeAspect="1"/>
                </p:cNvSpPr>
                <p:nvPr/>
              </p:nvSpPr>
              <p:spPr>
                <a:xfrm>
                  <a:off x="4648200" y="34671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520" name="Hexagon 519"/>
                <p:cNvSpPr>
                  <a:spLocks noChangeAspect="1"/>
                </p:cNvSpPr>
                <p:nvPr/>
              </p:nvSpPr>
              <p:spPr>
                <a:xfrm>
                  <a:off x="4457700" y="35814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521" name="Hexagon 520"/>
                <p:cNvSpPr>
                  <a:spLocks noChangeAspect="1"/>
                </p:cNvSpPr>
                <p:nvPr/>
              </p:nvSpPr>
              <p:spPr>
                <a:xfrm>
                  <a:off x="4267200" y="34671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522" name="Hexagon 521"/>
                <p:cNvSpPr>
                  <a:spLocks noChangeAspect="1"/>
                </p:cNvSpPr>
                <p:nvPr/>
              </p:nvSpPr>
              <p:spPr>
                <a:xfrm>
                  <a:off x="4267200" y="32385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523" name="Hexagon 522"/>
                <p:cNvSpPr>
                  <a:spLocks noChangeAspect="1"/>
                </p:cNvSpPr>
                <p:nvPr/>
              </p:nvSpPr>
              <p:spPr>
                <a:xfrm>
                  <a:off x="4457700" y="31242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524" name="Hexagon 523"/>
                <p:cNvSpPr>
                  <a:spLocks noChangeAspect="1"/>
                </p:cNvSpPr>
                <p:nvPr/>
              </p:nvSpPr>
              <p:spPr>
                <a:xfrm>
                  <a:off x="4648200" y="32385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525" name="Hexagon 524"/>
                <p:cNvSpPr>
                  <a:spLocks noChangeAspect="1"/>
                </p:cNvSpPr>
                <p:nvPr/>
              </p:nvSpPr>
              <p:spPr>
                <a:xfrm>
                  <a:off x="4838700" y="33528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526" name="Hexagon 525"/>
                <p:cNvSpPr>
                  <a:spLocks noChangeAspect="1"/>
                </p:cNvSpPr>
                <p:nvPr/>
              </p:nvSpPr>
              <p:spPr>
                <a:xfrm>
                  <a:off x="4838700" y="35814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527" name="Hexagon 526"/>
                <p:cNvSpPr>
                  <a:spLocks noChangeAspect="1"/>
                </p:cNvSpPr>
                <p:nvPr/>
              </p:nvSpPr>
              <p:spPr>
                <a:xfrm>
                  <a:off x="4648200" y="36957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528" name="Hexagon 527"/>
                <p:cNvSpPr>
                  <a:spLocks noChangeAspect="1"/>
                </p:cNvSpPr>
                <p:nvPr/>
              </p:nvSpPr>
              <p:spPr>
                <a:xfrm>
                  <a:off x="4457700" y="38100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529" name="Hexagon 528"/>
                <p:cNvSpPr>
                  <a:spLocks noChangeAspect="1"/>
                </p:cNvSpPr>
                <p:nvPr/>
              </p:nvSpPr>
              <p:spPr>
                <a:xfrm>
                  <a:off x="4267200" y="36957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530" name="Hexagon 529"/>
                <p:cNvSpPr>
                  <a:spLocks noChangeAspect="1"/>
                </p:cNvSpPr>
                <p:nvPr/>
              </p:nvSpPr>
              <p:spPr>
                <a:xfrm>
                  <a:off x="4076700" y="35814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531" name="Hexagon 530"/>
                <p:cNvSpPr>
                  <a:spLocks noChangeAspect="1"/>
                </p:cNvSpPr>
                <p:nvPr/>
              </p:nvSpPr>
              <p:spPr>
                <a:xfrm>
                  <a:off x="4076700" y="33528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532" name="Hexagon 531"/>
                <p:cNvSpPr>
                  <a:spLocks noChangeAspect="1"/>
                </p:cNvSpPr>
                <p:nvPr/>
              </p:nvSpPr>
              <p:spPr>
                <a:xfrm>
                  <a:off x="4076700" y="31242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533" name="Hexagon 532"/>
                <p:cNvSpPr>
                  <a:spLocks noChangeAspect="1"/>
                </p:cNvSpPr>
                <p:nvPr/>
              </p:nvSpPr>
              <p:spPr>
                <a:xfrm>
                  <a:off x="4267200" y="30099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534" name="Hexagon 533"/>
                <p:cNvSpPr>
                  <a:spLocks noChangeAspect="1"/>
                </p:cNvSpPr>
                <p:nvPr/>
              </p:nvSpPr>
              <p:spPr>
                <a:xfrm>
                  <a:off x="4457700" y="28956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535" name="Hexagon 534"/>
                <p:cNvSpPr>
                  <a:spLocks noChangeAspect="1"/>
                </p:cNvSpPr>
                <p:nvPr/>
              </p:nvSpPr>
              <p:spPr>
                <a:xfrm>
                  <a:off x="4648200" y="30099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536" name="Hexagon 535"/>
                <p:cNvSpPr>
                  <a:spLocks noChangeAspect="1"/>
                </p:cNvSpPr>
                <p:nvPr/>
              </p:nvSpPr>
              <p:spPr>
                <a:xfrm>
                  <a:off x="4838700" y="31242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537" name="Hexagon 536"/>
                <p:cNvSpPr>
                  <a:spLocks noChangeAspect="1"/>
                </p:cNvSpPr>
                <p:nvPr/>
              </p:nvSpPr>
              <p:spPr>
                <a:xfrm>
                  <a:off x="5029200" y="32385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538" name="Hexagon 537"/>
                <p:cNvSpPr>
                  <a:spLocks noChangeAspect="1"/>
                </p:cNvSpPr>
                <p:nvPr/>
              </p:nvSpPr>
              <p:spPr>
                <a:xfrm>
                  <a:off x="5029200" y="34671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539" name="Hexagon 538"/>
                <p:cNvSpPr>
                  <a:spLocks noChangeAspect="1"/>
                </p:cNvSpPr>
                <p:nvPr/>
              </p:nvSpPr>
              <p:spPr>
                <a:xfrm>
                  <a:off x="5029200" y="36957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540" name="Hexagon 539"/>
                <p:cNvSpPr>
                  <a:spLocks noChangeAspect="1"/>
                </p:cNvSpPr>
                <p:nvPr/>
              </p:nvSpPr>
              <p:spPr>
                <a:xfrm>
                  <a:off x="4838700" y="38100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541" name="Hexagon 540"/>
                <p:cNvSpPr>
                  <a:spLocks noChangeAspect="1"/>
                </p:cNvSpPr>
                <p:nvPr/>
              </p:nvSpPr>
              <p:spPr>
                <a:xfrm>
                  <a:off x="4648200" y="39243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542" name="Hexagon 541"/>
                <p:cNvSpPr>
                  <a:spLocks noChangeAspect="1"/>
                </p:cNvSpPr>
                <p:nvPr/>
              </p:nvSpPr>
              <p:spPr>
                <a:xfrm>
                  <a:off x="4457700" y="40386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543" name="Hexagon 542"/>
                <p:cNvSpPr>
                  <a:spLocks noChangeAspect="1"/>
                </p:cNvSpPr>
                <p:nvPr/>
              </p:nvSpPr>
              <p:spPr>
                <a:xfrm>
                  <a:off x="4267200" y="39243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544" name="Hexagon 543"/>
                <p:cNvSpPr>
                  <a:spLocks noChangeAspect="1"/>
                </p:cNvSpPr>
                <p:nvPr/>
              </p:nvSpPr>
              <p:spPr>
                <a:xfrm>
                  <a:off x="4076700" y="38100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545" name="Hexagon 544"/>
                <p:cNvSpPr>
                  <a:spLocks noChangeAspect="1"/>
                </p:cNvSpPr>
                <p:nvPr/>
              </p:nvSpPr>
              <p:spPr>
                <a:xfrm>
                  <a:off x="3886200" y="36957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546" name="Hexagon 545"/>
                <p:cNvSpPr>
                  <a:spLocks noChangeAspect="1"/>
                </p:cNvSpPr>
                <p:nvPr/>
              </p:nvSpPr>
              <p:spPr>
                <a:xfrm>
                  <a:off x="3886200" y="34671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547" name="Hexagon 546"/>
                <p:cNvSpPr>
                  <a:spLocks noChangeAspect="1"/>
                </p:cNvSpPr>
                <p:nvPr/>
              </p:nvSpPr>
              <p:spPr>
                <a:xfrm>
                  <a:off x="3886200" y="32385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548" name="Hexagon 547"/>
                <p:cNvSpPr>
                  <a:spLocks noChangeAspect="1"/>
                </p:cNvSpPr>
                <p:nvPr/>
              </p:nvSpPr>
              <p:spPr>
                <a:xfrm>
                  <a:off x="3886200" y="30099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549" name="Hexagon 548"/>
                <p:cNvSpPr>
                  <a:spLocks noChangeAspect="1"/>
                </p:cNvSpPr>
                <p:nvPr/>
              </p:nvSpPr>
              <p:spPr>
                <a:xfrm>
                  <a:off x="4076700" y="28956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550" name="Hexagon 549"/>
                <p:cNvSpPr>
                  <a:spLocks noChangeAspect="1"/>
                </p:cNvSpPr>
                <p:nvPr/>
              </p:nvSpPr>
              <p:spPr>
                <a:xfrm>
                  <a:off x="4267200" y="27813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551" name="Hexagon 550"/>
                <p:cNvSpPr>
                  <a:spLocks noChangeAspect="1"/>
                </p:cNvSpPr>
                <p:nvPr/>
              </p:nvSpPr>
              <p:spPr>
                <a:xfrm>
                  <a:off x="4457700" y="26670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552" name="Hexagon 551"/>
                <p:cNvSpPr>
                  <a:spLocks noChangeAspect="1"/>
                </p:cNvSpPr>
                <p:nvPr/>
              </p:nvSpPr>
              <p:spPr>
                <a:xfrm>
                  <a:off x="4648200" y="27813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553" name="Hexagon 552"/>
                <p:cNvSpPr>
                  <a:spLocks noChangeAspect="1"/>
                </p:cNvSpPr>
                <p:nvPr/>
              </p:nvSpPr>
              <p:spPr>
                <a:xfrm>
                  <a:off x="4838700" y="28956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554" name="Hexagon 553"/>
                <p:cNvSpPr>
                  <a:spLocks noChangeAspect="1"/>
                </p:cNvSpPr>
                <p:nvPr/>
              </p:nvSpPr>
              <p:spPr>
                <a:xfrm>
                  <a:off x="5029200" y="30099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555" name="Hexagon 554"/>
                <p:cNvSpPr>
                  <a:spLocks noChangeAspect="1"/>
                </p:cNvSpPr>
                <p:nvPr/>
              </p:nvSpPr>
              <p:spPr>
                <a:xfrm>
                  <a:off x="5219700" y="31242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556" name="Hexagon 555"/>
                <p:cNvSpPr>
                  <a:spLocks noChangeAspect="1"/>
                </p:cNvSpPr>
                <p:nvPr/>
              </p:nvSpPr>
              <p:spPr>
                <a:xfrm>
                  <a:off x="5219700" y="33528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557" name="Hexagon 556"/>
                <p:cNvSpPr>
                  <a:spLocks noChangeAspect="1"/>
                </p:cNvSpPr>
                <p:nvPr/>
              </p:nvSpPr>
              <p:spPr>
                <a:xfrm>
                  <a:off x="5219700" y="35814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558" name="Hexagon 557"/>
                <p:cNvSpPr>
                  <a:spLocks noChangeAspect="1"/>
                </p:cNvSpPr>
                <p:nvPr/>
              </p:nvSpPr>
              <p:spPr>
                <a:xfrm>
                  <a:off x="5219700" y="38100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559" name="Hexagon 558"/>
                <p:cNvSpPr>
                  <a:spLocks noChangeAspect="1"/>
                </p:cNvSpPr>
                <p:nvPr/>
              </p:nvSpPr>
              <p:spPr>
                <a:xfrm>
                  <a:off x="5029200" y="39243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560" name="Hexagon 559"/>
                <p:cNvSpPr>
                  <a:spLocks noChangeAspect="1"/>
                </p:cNvSpPr>
                <p:nvPr/>
              </p:nvSpPr>
              <p:spPr>
                <a:xfrm>
                  <a:off x="4838700" y="40386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561" name="Hexagon 560"/>
                <p:cNvSpPr>
                  <a:spLocks noChangeAspect="1"/>
                </p:cNvSpPr>
                <p:nvPr/>
              </p:nvSpPr>
              <p:spPr>
                <a:xfrm>
                  <a:off x="4648200" y="41529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562" name="Hexagon 561"/>
                <p:cNvSpPr>
                  <a:spLocks noChangeAspect="1"/>
                </p:cNvSpPr>
                <p:nvPr/>
              </p:nvSpPr>
              <p:spPr>
                <a:xfrm>
                  <a:off x="4457700" y="42672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563" name="Hexagon 562"/>
                <p:cNvSpPr>
                  <a:spLocks noChangeAspect="1"/>
                </p:cNvSpPr>
                <p:nvPr/>
              </p:nvSpPr>
              <p:spPr>
                <a:xfrm>
                  <a:off x="4267200" y="41529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564" name="Hexagon 563"/>
                <p:cNvSpPr>
                  <a:spLocks noChangeAspect="1"/>
                </p:cNvSpPr>
                <p:nvPr/>
              </p:nvSpPr>
              <p:spPr>
                <a:xfrm>
                  <a:off x="4076700" y="40386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565" name="Hexagon 564"/>
                <p:cNvSpPr>
                  <a:spLocks noChangeAspect="1"/>
                </p:cNvSpPr>
                <p:nvPr/>
              </p:nvSpPr>
              <p:spPr>
                <a:xfrm>
                  <a:off x="3886200" y="39243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566" name="Hexagon 565"/>
                <p:cNvSpPr>
                  <a:spLocks noChangeAspect="1"/>
                </p:cNvSpPr>
                <p:nvPr/>
              </p:nvSpPr>
              <p:spPr>
                <a:xfrm>
                  <a:off x="3886200" y="27813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567" name="Hexagon 566"/>
                <p:cNvSpPr>
                  <a:spLocks noChangeAspect="1"/>
                </p:cNvSpPr>
                <p:nvPr/>
              </p:nvSpPr>
              <p:spPr>
                <a:xfrm>
                  <a:off x="4076700" y="26670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568" name="Hexagon 567"/>
                <p:cNvSpPr>
                  <a:spLocks noChangeAspect="1"/>
                </p:cNvSpPr>
                <p:nvPr/>
              </p:nvSpPr>
              <p:spPr>
                <a:xfrm>
                  <a:off x="4838700" y="26670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569" name="Hexagon 568"/>
                <p:cNvSpPr>
                  <a:spLocks noChangeAspect="1"/>
                </p:cNvSpPr>
                <p:nvPr/>
              </p:nvSpPr>
              <p:spPr>
                <a:xfrm>
                  <a:off x="5029200" y="27813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570" name="Hexagon 569"/>
                <p:cNvSpPr>
                  <a:spLocks noChangeAspect="1"/>
                </p:cNvSpPr>
                <p:nvPr/>
              </p:nvSpPr>
              <p:spPr>
                <a:xfrm>
                  <a:off x="5219700" y="28956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571" name="Hexagon 570"/>
                <p:cNvSpPr>
                  <a:spLocks noChangeAspect="1"/>
                </p:cNvSpPr>
                <p:nvPr/>
              </p:nvSpPr>
              <p:spPr>
                <a:xfrm>
                  <a:off x="5219700" y="40386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572" name="Hexagon 571"/>
                <p:cNvSpPr>
                  <a:spLocks noChangeAspect="1"/>
                </p:cNvSpPr>
                <p:nvPr/>
              </p:nvSpPr>
              <p:spPr>
                <a:xfrm>
                  <a:off x="5029200" y="41529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573" name="Hexagon 572"/>
                <p:cNvSpPr>
                  <a:spLocks noChangeAspect="1"/>
                </p:cNvSpPr>
                <p:nvPr/>
              </p:nvSpPr>
              <p:spPr>
                <a:xfrm>
                  <a:off x="4838700" y="42672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574" name="Hexagon 573"/>
                <p:cNvSpPr>
                  <a:spLocks noChangeAspect="1"/>
                </p:cNvSpPr>
                <p:nvPr/>
              </p:nvSpPr>
              <p:spPr>
                <a:xfrm>
                  <a:off x="4076700" y="42672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575" name="Hexagon 574"/>
                <p:cNvSpPr>
                  <a:spLocks noChangeAspect="1"/>
                </p:cNvSpPr>
                <p:nvPr/>
              </p:nvSpPr>
              <p:spPr>
                <a:xfrm>
                  <a:off x="3886200" y="41529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576" name="Hexagon 575"/>
                <p:cNvSpPr>
                  <a:spLocks noChangeAspect="1"/>
                </p:cNvSpPr>
                <p:nvPr/>
              </p:nvSpPr>
              <p:spPr>
                <a:xfrm>
                  <a:off x="5219700" y="26670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577" name="Hexagon 576"/>
                <p:cNvSpPr>
                  <a:spLocks noChangeAspect="1"/>
                </p:cNvSpPr>
                <p:nvPr/>
              </p:nvSpPr>
              <p:spPr>
                <a:xfrm>
                  <a:off x="5219700" y="42672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578" name="Hexagon 577"/>
                <p:cNvSpPr>
                  <a:spLocks noChangeAspect="1"/>
                </p:cNvSpPr>
                <p:nvPr/>
              </p:nvSpPr>
              <p:spPr>
                <a:xfrm>
                  <a:off x="3695700" y="42672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579" name="Hexagon 578"/>
                <p:cNvSpPr>
                  <a:spLocks noChangeAspect="1"/>
                </p:cNvSpPr>
                <p:nvPr/>
              </p:nvSpPr>
              <p:spPr>
                <a:xfrm>
                  <a:off x="3695700" y="40386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580" name="Hexagon 579"/>
                <p:cNvSpPr>
                  <a:spLocks noChangeAspect="1"/>
                </p:cNvSpPr>
                <p:nvPr/>
              </p:nvSpPr>
              <p:spPr>
                <a:xfrm>
                  <a:off x="3695700" y="38100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581" name="Hexagon 580"/>
                <p:cNvSpPr>
                  <a:spLocks noChangeAspect="1"/>
                </p:cNvSpPr>
                <p:nvPr/>
              </p:nvSpPr>
              <p:spPr>
                <a:xfrm>
                  <a:off x="3695700" y="35814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582" name="Hexagon 581"/>
                <p:cNvSpPr>
                  <a:spLocks noChangeAspect="1"/>
                </p:cNvSpPr>
                <p:nvPr/>
              </p:nvSpPr>
              <p:spPr>
                <a:xfrm>
                  <a:off x="3695700" y="33528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583" name="Hexagon 582"/>
                <p:cNvSpPr>
                  <a:spLocks noChangeAspect="1"/>
                </p:cNvSpPr>
                <p:nvPr/>
              </p:nvSpPr>
              <p:spPr>
                <a:xfrm>
                  <a:off x="3695700" y="31242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584" name="Hexagon 583"/>
                <p:cNvSpPr>
                  <a:spLocks noChangeAspect="1"/>
                </p:cNvSpPr>
                <p:nvPr/>
              </p:nvSpPr>
              <p:spPr>
                <a:xfrm>
                  <a:off x="3695700" y="28956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585" name="Hexagon 584"/>
                <p:cNvSpPr>
                  <a:spLocks noChangeAspect="1"/>
                </p:cNvSpPr>
                <p:nvPr/>
              </p:nvSpPr>
              <p:spPr>
                <a:xfrm>
                  <a:off x="3695700" y="26670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p:grpSp>
          <p:grpSp>
            <p:nvGrpSpPr>
              <p:cNvPr id="586" name="Group 585"/>
              <p:cNvGrpSpPr/>
              <p:nvPr/>
            </p:nvGrpSpPr>
            <p:grpSpPr>
              <a:xfrm>
                <a:off x="5141976" y="3810000"/>
                <a:ext cx="852446" cy="975152"/>
                <a:chOff x="5141976" y="3810000"/>
                <a:chExt cx="852446" cy="975152"/>
              </a:xfrm>
              <a:grpFill/>
            </p:grpSpPr>
            <p:sp>
              <p:nvSpPr>
                <p:cNvPr id="587" name="Hexagon 586"/>
                <p:cNvSpPr>
                  <a:spLocks noChangeAspect="1"/>
                </p:cNvSpPr>
                <p:nvPr/>
              </p:nvSpPr>
              <p:spPr>
                <a:xfrm>
                  <a:off x="5548289" y="4175682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588" name="Hexagon 587"/>
                <p:cNvSpPr>
                  <a:spLocks noChangeAspect="1"/>
                </p:cNvSpPr>
                <p:nvPr/>
              </p:nvSpPr>
              <p:spPr>
                <a:xfrm>
                  <a:off x="5649868" y="4236629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589" name="Hexagon 588"/>
                <p:cNvSpPr>
                  <a:spLocks noChangeAspect="1"/>
                </p:cNvSpPr>
                <p:nvPr/>
              </p:nvSpPr>
              <p:spPr>
                <a:xfrm>
                  <a:off x="5548289" y="4297576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590" name="Hexagon 589"/>
                <p:cNvSpPr>
                  <a:spLocks noChangeAspect="1"/>
                </p:cNvSpPr>
                <p:nvPr/>
              </p:nvSpPr>
              <p:spPr>
                <a:xfrm>
                  <a:off x="5446711" y="4236629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591" name="Hexagon 590"/>
                <p:cNvSpPr>
                  <a:spLocks noChangeAspect="1"/>
                </p:cNvSpPr>
                <p:nvPr/>
              </p:nvSpPr>
              <p:spPr>
                <a:xfrm>
                  <a:off x="5446711" y="4114735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592" name="Hexagon 591"/>
                <p:cNvSpPr>
                  <a:spLocks noChangeAspect="1"/>
                </p:cNvSpPr>
                <p:nvPr/>
              </p:nvSpPr>
              <p:spPr>
                <a:xfrm>
                  <a:off x="5548289" y="4053788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593" name="Hexagon 592"/>
                <p:cNvSpPr>
                  <a:spLocks noChangeAspect="1"/>
                </p:cNvSpPr>
                <p:nvPr/>
              </p:nvSpPr>
              <p:spPr>
                <a:xfrm>
                  <a:off x="5649868" y="4114735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594" name="Hexagon 593"/>
                <p:cNvSpPr>
                  <a:spLocks noChangeAspect="1"/>
                </p:cNvSpPr>
                <p:nvPr/>
              </p:nvSpPr>
              <p:spPr>
                <a:xfrm>
                  <a:off x="5751446" y="4175682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595" name="Hexagon 594"/>
                <p:cNvSpPr>
                  <a:spLocks noChangeAspect="1"/>
                </p:cNvSpPr>
                <p:nvPr/>
              </p:nvSpPr>
              <p:spPr>
                <a:xfrm>
                  <a:off x="5751446" y="4297576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596" name="Hexagon 595"/>
                <p:cNvSpPr>
                  <a:spLocks noChangeAspect="1"/>
                </p:cNvSpPr>
                <p:nvPr/>
              </p:nvSpPr>
              <p:spPr>
                <a:xfrm>
                  <a:off x="5649868" y="4358523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597" name="Hexagon 596"/>
                <p:cNvSpPr>
                  <a:spLocks noChangeAspect="1"/>
                </p:cNvSpPr>
                <p:nvPr/>
              </p:nvSpPr>
              <p:spPr>
                <a:xfrm>
                  <a:off x="5548289" y="4419470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598" name="Hexagon 597"/>
                <p:cNvSpPr>
                  <a:spLocks noChangeAspect="1"/>
                </p:cNvSpPr>
                <p:nvPr/>
              </p:nvSpPr>
              <p:spPr>
                <a:xfrm>
                  <a:off x="5446711" y="4358523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599" name="Hexagon 598"/>
                <p:cNvSpPr>
                  <a:spLocks noChangeAspect="1"/>
                </p:cNvSpPr>
                <p:nvPr/>
              </p:nvSpPr>
              <p:spPr>
                <a:xfrm>
                  <a:off x="5345133" y="4297576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600" name="Hexagon 599"/>
                <p:cNvSpPr>
                  <a:spLocks noChangeAspect="1"/>
                </p:cNvSpPr>
                <p:nvPr/>
              </p:nvSpPr>
              <p:spPr>
                <a:xfrm>
                  <a:off x="5345133" y="4175682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601" name="Hexagon 600"/>
                <p:cNvSpPr>
                  <a:spLocks noChangeAspect="1"/>
                </p:cNvSpPr>
                <p:nvPr/>
              </p:nvSpPr>
              <p:spPr>
                <a:xfrm>
                  <a:off x="5345133" y="4053788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602" name="Hexagon 601"/>
                <p:cNvSpPr>
                  <a:spLocks noChangeAspect="1"/>
                </p:cNvSpPr>
                <p:nvPr/>
              </p:nvSpPr>
              <p:spPr>
                <a:xfrm>
                  <a:off x="5446711" y="3992841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603" name="Hexagon 602"/>
                <p:cNvSpPr>
                  <a:spLocks noChangeAspect="1"/>
                </p:cNvSpPr>
                <p:nvPr/>
              </p:nvSpPr>
              <p:spPr>
                <a:xfrm>
                  <a:off x="5548289" y="3931894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604" name="Hexagon 603"/>
                <p:cNvSpPr>
                  <a:spLocks noChangeAspect="1"/>
                </p:cNvSpPr>
                <p:nvPr/>
              </p:nvSpPr>
              <p:spPr>
                <a:xfrm>
                  <a:off x="5649868" y="3992841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605" name="Hexagon 604"/>
                <p:cNvSpPr>
                  <a:spLocks noChangeAspect="1"/>
                </p:cNvSpPr>
                <p:nvPr/>
              </p:nvSpPr>
              <p:spPr>
                <a:xfrm>
                  <a:off x="5751446" y="4053788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606" name="Hexagon 605"/>
                <p:cNvSpPr>
                  <a:spLocks noChangeAspect="1"/>
                </p:cNvSpPr>
                <p:nvPr/>
              </p:nvSpPr>
              <p:spPr>
                <a:xfrm>
                  <a:off x="5853025" y="4114735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607" name="Hexagon 606"/>
                <p:cNvSpPr>
                  <a:spLocks noChangeAspect="1"/>
                </p:cNvSpPr>
                <p:nvPr/>
              </p:nvSpPr>
              <p:spPr>
                <a:xfrm>
                  <a:off x="5853025" y="4236629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608" name="Hexagon 607"/>
                <p:cNvSpPr>
                  <a:spLocks noChangeAspect="1"/>
                </p:cNvSpPr>
                <p:nvPr/>
              </p:nvSpPr>
              <p:spPr>
                <a:xfrm>
                  <a:off x="5853025" y="4358523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609" name="Hexagon 608"/>
                <p:cNvSpPr>
                  <a:spLocks noChangeAspect="1"/>
                </p:cNvSpPr>
                <p:nvPr/>
              </p:nvSpPr>
              <p:spPr>
                <a:xfrm>
                  <a:off x="5751446" y="4419470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610" name="Hexagon 609"/>
                <p:cNvSpPr>
                  <a:spLocks noChangeAspect="1"/>
                </p:cNvSpPr>
                <p:nvPr/>
              </p:nvSpPr>
              <p:spPr>
                <a:xfrm>
                  <a:off x="5649868" y="4480417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611" name="Hexagon 610"/>
                <p:cNvSpPr>
                  <a:spLocks noChangeAspect="1"/>
                </p:cNvSpPr>
                <p:nvPr/>
              </p:nvSpPr>
              <p:spPr>
                <a:xfrm>
                  <a:off x="5548289" y="4541364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612" name="Hexagon 611"/>
                <p:cNvSpPr>
                  <a:spLocks noChangeAspect="1"/>
                </p:cNvSpPr>
                <p:nvPr/>
              </p:nvSpPr>
              <p:spPr>
                <a:xfrm>
                  <a:off x="5446711" y="4480417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613" name="Hexagon 612"/>
                <p:cNvSpPr>
                  <a:spLocks noChangeAspect="1"/>
                </p:cNvSpPr>
                <p:nvPr/>
              </p:nvSpPr>
              <p:spPr>
                <a:xfrm>
                  <a:off x="5345133" y="4419470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614" name="Hexagon 613"/>
                <p:cNvSpPr>
                  <a:spLocks noChangeAspect="1"/>
                </p:cNvSpPr>
                <p:nvPr/>
              </p:nvSpPr>
              <p:spPr>
                <a:xfrm>
                  <a:off x="5243554" y="4358523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615" name="Hexagon 614"/>
                <p:cNvSpPr>
                  <a:spLocks noChangeAspect="1"/>
                </p:cNvSpPr>
                <p:nvPr/>
              </p:nvSpPr>
              <p:spPr>
                <a:xfrm>
                  <a:off x="5243554" y="4236629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616" name="Hexagon 615"/>
                <p:cNvSpPr>
                  <a:spLocks noChangeAspect="1"/>
                </p:cNvSpPr>
                <p:nvPr/>
              </p:nvSpPr>
              <p:spPr>
                <a:xfrm>
                  <a:off x="5243554" y="4114735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617" name="Hexagon 616"/>
                <p:cNvSpPr>
                  <a:spLocks noChangeAspect="1"/>
                </p:cNvSpPr>
                <p:nvPr/>
              </p:nvSpPr>
              <p:spPr>
                <a:xfrm>
                  <a:off x="5243554" y="3992841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618" name="Hexagon 617"/>
                <p:cNvSpPr>
                  <a:spLocks noChangeAspect="1"/>
                </p:cNvSpPr>
                <p:nvPr/>
              </p:nvSpPr>
              <p:spPr>
                <a:xfrm>
                  <a:off x="5345133" y="3931894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619" name="Hexagon 618"/>
                <p:cNvSpPr>
                  <a:spLocks noChangeAspect="1"/>
                </p:cNvSpPr>
                <p:nvPr/>
              </p:nvSpPr>
              <p:spPr>
                <a:xfrm>
                  <a:off x="5446711" y="3870947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620" name="Hexagon 619"/>
                <p:cNvSpPr>
                  <a:spLocks noChangeAspect="1"/>
                </p:cNvSpPr>
                <p:nvPr/>
              </p:nvSpPr>
              <p:spPr>
                <a:xfrm>
                  <a:off x="5548289" y="3810000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621" name="Hexagon 620"/>
                <p:cNvSpPr>
                  <a:spLocks noChangeAspect="1"/>
                </p:cNvSpPr>
                <p:nvPr/>
              </p:nvSpPr>
              <p:spPr>
                <a:xfrm>
                  <a:off x="5649868" y="3870947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622" name="Hexagon 621"/>
                <p:cNvSpPr>
                  <a:spLocks noChangeAspect="1"/>
                </p:cNvSpPr>
                <p:nvPr/>
              </p:nvSpPr>
              <p:spPr>
                <a:xfrm>
                  <a:off x="5751446" y="3931894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623" name="Hexagon 622"/>
                <p:cNvSpPr>
                  <a:spLocks noChangeAspect="1"/>
                </p:cNvSpPr>
                <p:nvPr/>
              </p:nvSpPr>
              <p:spPr>
                <a:xfrm>
                  <a:off x="5853025" y="3992841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624" name="Hexagon 623"/>
                <p:cNvSpPr>
                  <a:spLocks noChangeAspect="1"/>
                </p:cNvSpPr>
                <p:nvPr/>
              </p:nvSpPr>
              <p:spPr>
                <a:xfrm>
                  <a:off x="5853025" y="4480417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625" name="Hexagon 624"/>
                <p:cNvSpPr>
                  <a:spLocks noChangeAspect="1"/>
                </p:cNvSpPr>
                <p:nvPr/>
              </p:nvSpPr>
              <p:spPr>
                <a:xfrm>
                  <a:off x="5751446" y="4541364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626" name="Hexagon 625"/>
                <p:cNvSpPr>
                  <a:spLocks noChangeAspect="1"/>
                </p:cNvSpPr>
                <p:nvPr/>
              </p:nvSpPr>
              <p:spPr>
                <a:xfrm>
                  <a:off x="5649868" y="4602311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627" name="Hexagon 626"/>
                <p:cNvSpPr>
                  <a:spLocks noChangeAspect="1"/>
                </p:cNvSpPr>
                <p:nvPr/>
              </p:nvSpPr>
              <p:spPr>
                <a:xfrm>
                  <a:off x="5548289" y="4663258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628" name="Hexagon 627"/>
                <p:cNvSpPr>
                  <a:spLocks noChangeAspect="1"/>
                </p:cNvSpPr>
                <p:nvPr/>
              </p:nvSpPr>
              <p:spPr>
                <a:xfrm>
                  <a:off x="5446711" y="4602311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629" name="Hexagon 628"/>
                <p:cNvSpPr>
                  <a:spLocks noChangeAspect="1"/>
                </p:cNvSpPr>
                <p:nvPr/>
              </p:nvSpPr>
              <p:spPr>
                <a:xfrm>
                  <a:off x="5345133" y="4541364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630" name="Hexagon 629"/>
                <p:cNvSpPr>
                  <a:spLocks noChangeAspect="1"/>
                </p:cNvSpPr>
                <p:nvPr/>
              </p:nvSpPr>
              <p:spPr>
                <a:xfrm>
                  <a:off x="5243554" y="4480417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631" name="Hexagon 630"/>
                <p:cNvSpPr>
                  <a:spLocks noChangeAspect="1"/>
                </p:cNvSpPr>
                <p:nvPr/>
              </p:nvSpPr>
              <p:spPr>
                <a:xfrm>
                  <a:off x="5243554" y="3870947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632" name="Hexagon 631"/>
                <p:cNvSpPr>
                  <a:spLocks noChangeAspect="1"/>
                </p:cNvSpPr>
                <p:nvPr/>
              </p:nvSpPr>
              <p:spPr>
                <a:xfrm>
                  <a:off x="5345133" y="3810000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633" name="Hexagon 632"/>
                <p:cNvSpPr>
                  <a:spLocks noChangeAspect="1"/>
                </p:cNvSpPr>
                <p:nvPr/>
              </p:nvSpPr>
              <p:spPr>
                <a:xfrm>
                  <a:off x="5751446" y="3810000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634" name="Hexagon 633"/>
                <p:cNvSpPr>
                  <a:spLocks noChangeAspect="1"/>
                </p:cNvSpPr>
                <p:nvPr/>
              </p:nvSpPr>
              <p:spPr>
                <a:xfrm>
                  <a:off x="5853025" y="3870947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635" name="Hexagon 634"/>
                <p:cNvSpPr>
                  <a:spLocks noChangeAspect="1"/>
                </p:cNvSpPr>
                <p:nvPr/>
              </p:nvSpPr>
              <p:spPr>
                <a:xfrm>
                  <a:off x="5853025" y="4602311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636" name="Hexagon 635"/>
                <p:cNvSpPr>
                  <a:spLocks noChangeAspect="1"/>
                </p:cNvSpPr>
                <p:nvPr/>
              </p:nvSpPr>
              <p:spPr>
                <a:xfrm>
                  <a:off x="5751446" y="4663258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637" name="Hexagon 636"/>
                <p:cNvSpPr>
                  <a:spLocks noChangeAspect="1"/>
                </p:cNvSpPr>
                <p:nvPr/>
              </p:nvSpPr>
              <p:spPr>
                <a:xfrm>
                  <a:off x="5345133" y="4663258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638" name="Hexagon 637"/>
                <p:cNvSpPr>
                  <a:spLocks noChangeAspect="1"/>
                </p:cNvSpPr>
                <p:nvPr/>
              </p:nvSpPr>
              <p:spPr>
                <a:xfrm>
                  <a:off x="5243554" y="4602311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639" name="Hexagon 638"/>
                <p:cNvSpPr>
                  <a:spLocks noChangeAspect="1"/>
                </p:cNvSpPr>
                <p:nvPr/>
              </p:nvSpPr>
              <p:spPr>
                <a:xfrm>
                  <a:off x="5141976" y="4663258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640" name="Hexagon 639"/>
                <p:cNvSpPr>
                  <a:spLocks noChangeAspect="1"/>
                </p:cNvSpPr>
                <p:nvPr/>
              </p:nvSpPr>
              <p:spPr>
                <a:xfrm>
                  <a:off x="5141976" y="4541364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641" name="Hexagon 640"/>
                <p:cNvSpPr>
                  <a:spLocks noChangeAspect="1"/>
                </p:cNvSpPr>
                <p:nvPr/>
              </p:nvSpPr>
              <p:spPr>
                <a:xfrm>
                  <a:off x="5141976" y="4419470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642" name="Hexagon 641"/>
                <p:cNvSpPr>
                  <a:spLocks noChangeAspect="1"/>
                </p:cNvSpPr>
                <p:nvPr/>
              </p:nvSpPr>
              <p:spPr>
                <a:xfrm>
                  <a:off x="5141976" y="4297576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643" name="Hexagon 642"/>
                <p:cNvSpPr>
                  <a:spLocks noChangeAspect="1"/>
                </p:cNvSpPr>
                <p:nvPr/>
              </p:nvSpPr>
              <p:spPr>
                <a:xfrm>
                  <a:off x="5141976" y="4175682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644" name="Hexagon 643"/>
                <p:cNvSpPr>
                  <a:spLocks noChangeAspect="1"/>
                </p:cNvSpPr>
                <p:nvPr/>
              </p:nvSpPr>
              <p:spPr>
                <a:xfrm>
                  <a:off x="5141976" y="4053788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645" name="Hexagon 644"/>
                <p:cNvSpPr>
                  <a:spLocks noChangeAspect="1"/>
                </p:cNvSpPr>
                <p:nvPr/>
              </p:nvSpPr>
              <p:spPr>
                <a:xfrm>
                  <a:off x="5141976" y="3931894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646" name="Hexagon 645"/>
                <p:cNvSpPr>
                  <a:spLocks noChangeAspect="1"/>
                </p:cNvSpPr>
                <p:nvPr/>
              </p:nvSpPr>
              <p:spPr>
                <a:xfrm>
                  <a:off x="5141976" y="3810000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p:grpSp>
          <p:grpSp>
            <p:nvGrpSpPr>
              <p:cNvPr id="647" name="Group 646"/>
              <p:cNvGrpSpPr/>
              <p:nvPr/>
            </p:nvGrpSpPr>
            <p:grpSpPr>
              <a:xfrm>
                <a:off x="4229100" y="3848100"/>
                <a:ext cx="954024" cy="914205"/>
                <a:chOff x="4229100" y="3848100"/>
                <a:chExt cx="954024" cy="914205"/>
              </a:xfrm>
              <a:grpFill/>
            </p:grpSpPr>
            <p:sp>
              <p:nvSpPr>
                <p:cNvPr id="648" name="Hexagon 647"/>
                <p:cNvSpPr>
                  <a:spLocks noChangeAspect="1"/>
                </p:cNvSpPr>
                <p:nvPr/>
              </p:nvSpPr>
              <p:spPr>
                <a:xfrm>
                  <a:off x="4635413" y="4213782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649" name="Hexagon 648"/>
                <p:cNvSpPr>
                  <a:spLocks noChangeAspect="1"/>
                </p:cNvSpPr>
                <p:nvPr/>
              </p:nvSpPr>
              <p:spPr>
                <a:xfrm>
                  <a:off x="4310363" y="3921657"/>
                  <a:ext cx="771996" cy="665513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650" name="Hexagon 649"/>
                <p:cNvSpPr>
                  <a:spLocks noChangeAspect="1"/>
                </p:cNvSpPr>
                <p:nvPr/>
              </p:nvSpPr>
              <p:spPr>
                <a:xfrm>
                  <a:off x="4736992" y="4274729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651" name="Hexagon 650"/>
                <p:cNvSpPr>
                  <a:spLocks noChangeAspect="1"/>
                </p:cNvSpPr>
                <p:nvPr/>
              </p:nvSpPr>
              <p:spPr>
                <a:xfrm>
                  <a:off x="4635413" y="4335676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652" name="Hexagon 651"/>
                <p:cNvSpPr>
                  <a:spLocks noChangeAspect="1"/>
                </p:cNvSpPr>
                <p:nvPr/>
              </p:nvSpPr>
              <p:spPr>
                <a:xfrm>
                  <a:off x="4533835" y="4274729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653" name="Hexagon 652"/>
                <p:cNvSpPr>
                  <a:spLocks noChangeAspect="1"/>
                </p:cNvSpPr>
                <p:nvPr/>
              </p:nvSpPr>
              <p:spPr>
                <a:xfrm>
                  <a:off x="4533835" y="4152835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654" name="Hexagon 653"/>
                <p:cNvSpPr>
                  <a:spLocks noChangeAspect="1"/>
                </p:cNvSpPr>
                <p:nvPr/>
              </p:nvSpPr>
              <p:spPr>
                <a:xfrm>
                  <a:off x="4635413" y="4091888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655" name="Hexagon 654"/>
                <p:cNvSpPr>
                  <a:spLocks noChangeAspect="1"/>
                </p:cNvSpPr>
                <p:nvPr/>
              </p:nvSpPr>
              <p:spPr>
                <a:xfrm>
                  <a:off x="4736992" y="4152835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656" name="Hexagon 655"/>
                <p:cNvSpPr>
                  <a:spLocks noChangeAspect="1"/>
                </p:cNvSpPr>
                <p:nvPr/>
              </p:nvSpPr>
              <p:spPr>
                <a:xfrm>
                  <a:off x="4838570" y="4213782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657" name="Hexagon 656"/>
                <p:cNvSpPr>
                  <a:spLocks noChangeAspect="1"/>
                </p:cNvSpPr>
                <p:nvPr/>
              </p:nvSpPr>
              <p:spPr>
                <a:xfrm>
                  <a:off x="4838570" y="4335676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658" name="Hexagon 657"/>
                <p:cNvSpPr>
                  <a:spLocks noChangeAspect="1"/>
                </p:cNvSpPr>
                <p:nvPr/>
              </p:nvSpPr>
              <p:spPr>
                <a:xfrm>
                  <a:off x="4736992" y="4396623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659" name="Hexagon 658"/>
                <p:cNvSpPr>
                  <a:spLocks noChangeAspect="1"/>
                </p:cNvSpPr>
                <p:nvPr/>
              </p:nvSpPr>
              <p:spPr>
                <a:xfrm>
                  <a:off x="4635413" y="4457570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660" name="Hexagon 659"/>
                <p:cNvSpPr>
                  <a:spLocks noChangeAspect="1"/>
                </p:cNvSpPr>
                <p:nvPr/>
              </p:nvSpPr>
              <p:spPr>
                <a:xfrm>
                  <a:off x="4533835" y="4396623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661" name="Hexagon 660"/>
                <p:cNvSpPr>
                  <a:spLocks noChangeAspect="1"/>
                </p:cNvSpPr>
                <p:nvPr/>
              </p:nvSpPr>
              <p:spPr>
                <a:xfrm>
                  <a:off x="4432257" y="4335676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662" name="Hexagon 661"/>
                <p:cNvSpPr>
                  <a:spLocks noChangeAspect="1"/>
                </p:cNvSpPr>
                <p:nvPr/>
              </p:nvSpPr>
              <p:spPr>
                <a:xfrm>
                  <a:off x="4432257" y="4213782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663" name="Hexagon 662"/>
                <p:cNvSpPr>
                  <a:spLocks noChangeAspect="1"/>
                </p:cNvSpPr>
                <p:nvPr/>
              </p:nvSpPr>
              <p:spPr>
                <a:xfrm>
                  <a:off x="4432257" y="4091888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664" name="Hexagon 663"/>
                <p:cNvSpPr>
                  <a:spLocks noChangeAspect="1"/>
                </p:cNvSpPr>
                <p:nvPr/>
              </p:nvSpPr>
              <p:spPr>
                <a:xfrm>
                  <a:off x="4533835" y="4030941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665" name="Hexagon 664"/>
                <p:cNvSpPr>
                  <a:spLocks noChangeAspect="1"/>
                </p:cNvSpPr>
                <p:nvPr/>
              </p:nvSpPr>
              <p:spPr>
                <a:xfrm>
                  <a:off x="4635413" y="3969994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666" name="Hexagon 665"/>
                <p:cNvSpPr>
                  <a:spLocks noChangeAspect="1"/>
                </p:cNvSpPr>
                <p:nvPr/>
              </p:nvSpPr>
              <p:spPr>
                <a:xfrm>
                  <a:off x="4736992" y="4030941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667" name="Hexagon 666"/>
                <p:cNvSpPr>
                  <a:spLocks noChangeAspect="1"/>
                </p:cNvSpPr>
                <p:nvPr/>
              </p:nvSpPr>
              <p:spPr>
                <a:xfrm>
                  <a:off x="4838570" y="4091888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668" name="Hexagon 667"/>
                <p:cNvSpPr>
                  <a:spLocks noChangeAspect="1"/>
                </p:cNvSpPr>
                <p:nvPr/>
              </p:nvSpPr>
              <p:spPr>
                <a:xfrm>
                  <a:off x="4940149" y="4152835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669" name="Hexagon 668"/>
                <p:cNvSpPr>
                  <a:spLocks noChangeAspect="1"/>
                </p:cNvSpPr>
                <p:nvPr/>
              </p:nvSpPr>
              <p:spPr>
                <a:xfrm>
                  <a:off x="4940149" y="4274729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670" name="Hexagon 669"/>
                <p:cNvSpPr>
                  <a:spLocks noChangeAspect="1"/>
                </p:cNvSpPr>
                <p:nvPr/>
              </p:nvSpPr>
              <p:spPr>
                <a:xfrm>
                  <a:off x="4940149" y="4396623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671" name="Hexagon 670"/>
                <p:cNvSpPr>
                  <a:spLocks noChangeAspect="1"/>
                </p:cNvSpPr>
                <p:nvPr/>
              </p:nvSpPr>
              <p:spPr>
                <a:xfrm>
                  <a:off x="4838570" y="4457570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672" name="Hexagon 671"/>
                <p:cNvSpPr>
                  <a:spLocks noChangeAspect="1"/>
                </p:cNvSpPr>
                <p:nvPr/>
              </p:nvSpPr>
              <p:spPr>
                <a:xfrm>
                  <a:off x="4736992" y="4518517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673" name="Hexagon 672"/>
                <p:cNvSpPr>
                  <a:spLocks noChangeAspect="1"/>
                </p:cNvSpPr>
                <p:nvPr/>
              </p:nvSpPr>
              <p:spPr>
                <a:xfrm>
                  <a:off x="4635413" y="4579464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674" name="Hexagon 673"/>
                <p:cNvSpPr>
                  <a:spLocks noChangeAspect="1"/>
                </p:cNvSpPr>
                <p:nvPr/>
              </p:nvSpPr>
              <p:spPr>
                <a:xfrm>
                  <a:off x="4533835" y="4518517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675" name="Hexagon 674"/>
                <p:cNvSpPr>
                  <a:spLocks noChangeAspect="1"/>
                </p:cNvSpPr>
                <p:nvPr/>
              </p:nvSpPr>
              <p:spPr>
                <a:xfrm>
                  <a:off x="4432257" y="4457570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676" name="Hexagon 675"/>
                <p:cNvSpPr>
                  <a:spLocks noChangeAspect="1"/>
                </p:cNvSpPr>
                <p:nvPr/>
              </p:nvSpPr>
              <p:spPr>
                <a:xfrm>
                  <a:off x="4330678" y="4396623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677" name="Hexagon 676"/>
                <p:cNvSpPr>
                  <a:spLocks noChangeAspect="1"/>
                </p:cNvSpPr>
                <p:nvPr/>
              </p:nvSpPr>
              <p:spPr>
                <a:xfrm>
                  <a:off x="4330678" y="4274729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678" name="Hexagon 677"/>
                <p:cNvSpPr>
                  <a:spLocks noChangeAspect="1"/>
                </p:cNvSpPr>
                <p:nvPr/>
              </p:nvSpPr>
              <p:spPr>
                <a:xfrm>
                  <a:off x="4330678" y="4152835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679" name="Hexagon 678"/>
                <p:cNvSpPr>
                  <a:spLocks noChangeAspect="1"/>
                </p:cNvSpPr>
                <p:nvPr/>
              </p:nvSpPr>
              <p:spPr>
                <a:xfrm>
                  <a:off x="4330678" y="4030941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680" name="Hexagon 679"/>
                <p:cNvSpPr>
                  <a:spLocks noChangeAspect="1"/>
                </p:cNvSpPr>
                <p:nvPr/>
              </p:nvSpPr>
              <p:spPr>
                <a:xfrm>
                  <a:off x="4432257" y="3969994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681" name="Hexagon 680"/>
                <p:cNvSpPr>
                  <a:spLocks noChangeAspect="1"/>
                </p:cNvSpPr>
                <p:nvPr/>
              </p:nvSpPr>
              <p:spPr>
                <a:xfrm>
                  <a:off x="4533835" y="3909047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682" name="Hexagon 681"/>
                <p:cNvSpPr>
                  <a:spLocks noChangeAspect="1"/>
                </p:cNvSpPr>
                <p:nvPr/>
              </p:nvSpPr>
              <p:spPr>
                <a:xfrm>
                  <a:off x="4635413" y="3848100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683" name="Hexagon 682"/>
                <p:cNvSpPr>
                  <a:spLocks noChangeAspect="1"/>
                </p:cNvSpPr>
                <p:nvPr/>
              </p:nvSpPr>
              <p:spPr>
                <a:xfrm>
                  <a:off x="4736992" y="3909047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684" name="Hexagon 683"/>
                <p:cNvSpPr>
                  <a:spLocks noChangeAspect="1"/>
                </p:cNvSpPr>
                <p:nvPr/>
              </p:nvSpPr>
              <p:spPr>
                <a:xfrm>
                  <a:off x="4838570" y="3969994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685" name="Hexagon 684"/>
                <p:cNvSpPr>
                  <a:spLocks noChangeAspect="1"/>
                </p:cNvSpPr>
                <p:nvPr/>
              </p:nvSpPr>
              <p:spPr>
                <a:xfrm>
                  <a:off x="4940149" y="4030941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686" name="Hexagon 685"/>
                <p:cNvSpPr>
                  <a:spLocks noChangeAspect="1"/>
                </p:cNvSpPr>
                <p:nvPr/>
              </p:nvSpPr>
              <p:spPr>
                <a:xfrm>
                  <a:off x="5041727" y="4091888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687" name="Hexagon 686"/>
                <p:cNvSpPr>
                  <a:spLocks noChangeAspect="1"/>
                </p:cNvSpPr>
                <p:nvPr/>
              </p:nvSpPr>
              <p:spPr>
                <a:xfrm>
                  <a:off x="5041727" y="4213782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688" name="Hexagon 687"/>
                <p:cNvSpPr>
                  <a:spLocks noChangeAspect="1"/>
                </p:cNvSpPr>
                <p:nvPr/>
              </p:nvSpPr>
              <p:spPr>
                <a:xfrm>
                  <a:off x="5041727" y="4335676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689" name="Hexagon 688"/>
                <p:cNvSpPr>
                  <a:spLocks noChangeAspect="1"/>
                </p:cNvSpPr>
                <p:nvPr/>
              </p:nvSpPr>
              <p:spPr>
                <a:xfrm>
                  <a:off x="5041727" y="4457570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690" name="Hexagon 689"/>
                <p:cNvSpPr>
                  <a:spLocks noChangeAspect="1"/>
                </p:cNvSpPr>
                <p:nvPr/>
              </p:nvSpPr>
              <p:spPr>
                <a:xfrm>
                  <a:off x="4940149" y="4518517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691" name="Hexagon 690"/>
                <p:cNvSpPr>
                  <a:spLocks noChangeAspect="1"/>
                </p:cNvSpPr>
                <p:nvPr/>
              </p:nvSpPr>
              <p:spPr>
                <a:xfrm>
                  <a:off x="4838570" y="4579464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692" name="Hexagon 691"/>
                <p:cNvSpPr>
                  <a:spLocks noChangeAspect="1"/>
                </p:cNvSpPr>
                <p:nvPr/>
              </p:nvSpPr>
              <p:spPr>
                <a:xfrm>
                  <a:off x="4736992" y="4640411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693" name="Hexagon 692"/>
                <p:cNvSpPr>
                  <a:spLocks noChangeAspect="1"/>
                </p:cNvSpPr>
                <p:nvPr/>
              </p:nvSpPr>
              <p:spPr>
                <a:xfrm>
                  <a:off x="4533835" y="4640411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694" name="Hexagon 693"/>
                <p:cNvSpPr>
                  <a:spLocks noChangeAspect="1"/>
                </p:cNvSpPr>
                <p:nvPr/>
              </p:nvSpPr>
              <p:spPr>
                <a:xfrm>
                  <a:off x="4432257" y="4579464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695" name="Hexagon 694"/>
                <p:cNvSpPr>
                  <a:spLocks noChangeAspect="1"/>
                </p:cNvSpPr>
                <p:nvPr/>
              </p:nvSpPr>
              <p:spPr>
                <a:xfrm>
                  <a:off x="4330678" y="4518517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696" name="Hexagon 695"/>
                <p:cNvSpPr>
                  <a:spLocks noChangeAspect="1"/>
                </p:cNvSpPr>
                <p:nvPr/>
              </p:nvSpPr>
              <p:spPr>
                <a:xfrm>
                  <a:off x="4330678" y="3909047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697" name="Hexagon 696"/>
                <p:cNvSpPr>
                  <a:spLocks noChangeAspect="1"/>
                </p:cNvSpPr>
                <p:nvPr/>
              </p:nvSpPr>
              <p:spPr>
                <a:xfrm>
                  <a:off x="4432257" y="3848100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698" name="Hexagon 697"/>
                <p:cNvSpPr>
                  <a:spLocks noChangeAspect="1"/>
                </p:cNvSpPr>
                <p:nvPr/>
              </p:nvSpPr>
              <p:spPr>
                <a:xfrm>
                  <a:off x="4838570" y="3848100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699" name="Hexagon 698"/>
                <p:cNvSpPr>
                  <a:spLocks noChangeAspect="1"/>
                </p:cNvSpPr>
                <p:nvPr/>
              </p:nvSpPr>
              <p:spPr>
                <a:xfrm>
                  <a:off x="4940149" y="3909047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700" name="Hexagon 699"/>
                <p:cNvSpPr>
                  <a:spLocks noChangeAspect="1"/>
                </p:cNvSpPr>
                <p:nvPr/>
              </p:nvSpPr>
              <p:spPr>
                <a:xfrm>
                  <a:off x="5041727" y="3969994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701" name="Hexagon 700"/>
                <p:cNvSpPr>
                  <a:spLocks noChangeAspect="1"/>
                </p:cNvSpPr>
                <p:nvPr/>
              </p:nvSpPr>
              <p:spPr>
                <a:xfrm>
                  <a:off x="5041727" y="4579464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702" name="Hexagon 701"/>
                <p:cNvSpPr>
                  <a:spLocks noChangeAspect="1"/>
                </p:cNvSpPr>
                <p:nvPr/>
              </p:nvSpPr>
              <p:spPr>
                <a:xfrm>
                  <a:off x="4940149" y="4640411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703" name="Hexagon 702"/>
                <p:cNvSpPr>
                  <a:spLocks noChangeAspect="1"/>
                </p:cNvSpPr>
                <p:nvPr/>
              </p:nvSpPr>
              <p:spPr>
                <a:xfrm>
                  <a:off x="4330678" y="4640411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704" name="Hexagon 703"/>
                <p:cNvSpPr>
                  <a:spLocks noChangeAspect="1"/>
                </p:cNvSpPr>
                <p:nvPr/>
              </p:nvSpPr>
              <p:spPr>
                <a:xfrm>
                  <a:off x="5041727" y="3848100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705" name="Hexagon 704"/>
                <p:cNvSpPr>
                  <a:spLocks noChangeAspect="1"/>
                </p:cNvSpPr>
                <p:nvPr/>
              </p:nvSpPr>
              <p:spPr>
                <a:xfrm>
                  <a:off x="4229100" y="4579464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706" name="Hexagon 705"/>
                <p:cNvSpPr>
                  <a:spLocks noChangeAspect="1"/>
                </p:cNvSpPr>
                <p:nvPr/>
              </p:nvSpPr>
              <p:spPr>
                <a:xfrm>
                  <a:off x="4229100" y="4457570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707" name="Hexagon 706"/>
                <p:cNvSpPr>
                  <a:spLocks noChangeAspect="1"/>
                </p:cNvSpPr>
                <p:nvPr/>
              </p:nvSpPr>
              <p:spPr>
                <a:xfrm>
                  <a:off x="4229100" y="4335676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708" name="Hexagon 707"/>
                <p:cNvSpPr>
                  <a:spLocks noChangeAspect="1"/>
                </p:cNvSpPr>
                <p:nvPr/>
              </p:nvSpPr>
              <p:spPr>
                <a:xfrm>
                  <a:off x="4229100" y="4213782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709" name="Hexagon 708"/>
                <p:cNvSpPr>
                  <a:spLocks noChangeAspect="1"/>
                </p:cNvSpPr>
                <p:nvPr/>
              </p:nvSpPr>
              <p:spPr>
                <a:xfrm>
                  <a:off x="4229100" y="4091888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710" name="Hexagon 709"/>
                <p:cNvSpPr>
                  <a:spLocks noChangeAspect="1"/>
                </p:cNvSpPr>
                <p:nvPr/>
              </p:nvSpPr>
              <p:spPr>
                <a:xfrm>
                  <a:off x="4229100" y="3969994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711" name="Hexagon 710"/>
                <p:cNvSpPr>
                  <a:spLocks noChangeAspect="1"/>
                </p:cNvSpPr>
                <p:nvPr/>
              </p:nvSpPr>
              <p:spPr>
                <a:xfrm>
                  <a:off x="4229100" y="3848100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p:grpSp>
          <p:grpSp>
            <p:nvGrpSpPr>
              <p:cNvPr id="712" name="Group 711"/>
              <p:cNvGrpSpPr>
                <a:grpSpLocks noChangeAspect="1"/>
              </p:cNvGrpSpPr>
              <p:nvPr/>
            </p:nvGrpSpPr>
            <p:grpSpPr>
              <a:xfrm>
                <a:off x="3313176" y="3787348"/>
                <a:ext cx="954024" cy="975152"/>
                <a:chOff x="3695700" y="2667000"/>
                <a:chExt cx="1789176" cy="1828800"/>
              </a:xfrm>
              <a:grpFill/>
            </p:grpSpPr>
            <p:sp>
              <p:nvSpPr>
                <p:cNvPr id="713" name="Hexagon 712"/>
                <p:cNvSpPr>
                  <a:spLocks noChangeAspect="1"/>
                </p:cNvSpPr>
                <p:nvPr/>
              </p:nvSpPr>
              <p:spPr>
                <a:xfrm>
                  <a:off x="4457700" y="33528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714" name="Hexagon 713"/>
                <p:cNvSpPr>
                  <a:spLocks noChangeAspect="1"/>
                </p:cNvSpPr>
                <p:nvPr/>
              </p:nvSpPr>
              <p:spPr>
                <a:xfrm>
                  <a:off x="3848100" y="2804949"/>
                  <a:ext cx="1447800" cy="1248103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715" name="Hexagon 714"/>
                <p:cNvSpPr>
                  <a:spLocks noChangeAspect="1"/>
                </p:cNvSpPr>
                <p:nvPr/>
              </p:nvSpPr>
              <p:spPr>
                <a:xfrm>
                  <a:off x="4648200" y="34671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716" name="Hexagon 715"/>
                <p:cNvSpPr>
                  <a:spLocks noChangeAspect="1"/>
                </p:cNvSpPr>
                <p:nvPr/>
              </p:nvSpPr>
              <p:spPr>
                <a:xfrm>
                  <a:off x="4457700" y="35814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717" name="Hexagon 716"/>
                <p:cNvSpPr>
                  <a:spLocks noChangeAspect="1"/>
                </p:cNvSpPr>
                <p:nvPr/>
              </p:nvSpPr>
              <p:spPr>
                <a:xfrm>
                  <a:off x="4267200" y="34671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718" name="Hexagon 717"/>
                <p:cNvSpPr>
                  <a:spLocks noChangeAspect="1"/>
                </p:cNvSpPr>
                <p:nvPr/>
              </p:nvSpPr>
              <p:spPr>
                <a:xfrm>
                  <a:off x="4267200" y="32385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719" name="Hexagon 718"/>
                <p:cNvSpPr>
                  <a:spLocks noChangeAspect="1"/>
                </p:cNvSpPr>
                <p:nvPr/>
              </p:nvSpPr>
              <p:spPr>
                <a:xfrm>
                  <a:off x="4457700" y="31242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720" name="Hexagon 719"/>
                <p:cNvSpPr>
                  <a:spLocks noChangeAspect="1"/>
                </p:cNvSpPr>
                <p:nvPr/>
              </p:nvSpPr>
              <p:spPr>
                <a:xfrm>
                  <a:off x="4648200" y="32385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721" name="Hexagon 720"/>
                <p:cNvSpPr>
                  <a:spLocks noChangeAspect="1"/>
                </p:cNvSpPr>
                <p:nvPr/>
              </p:nvSpPr>
              <p:spPr>
                <a:xfrm>
                  <a:off x="4838700" y="33528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722" name="Hexagon 721"/>
                <p:cNvSpPr>
                  <a:spLocks noChangeAspect="1"/>
                </p:cNvSpPr>
                <p:nvPr/>
              </p:nvSpPr>
              <p:spPr>
                <a:xfrm>
                  <a:off x="4838700" y="35814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723" name="Hexagon 722"/>
                <p:cNvSpPr>
                  <a:spLocks noChangeAspect="1"/>
                </p:cNvSpPr>
                <p:nvPr/>
              </p:nvSpPr>
              <p:spPr>
                <a:xfrm>
                  <a:off x="4648200" y="36957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724" name="Hexagon 723"/>
                <p:cNvSpPr>
                  <a:spLocks noChangeAspect="1"/>
                </p:cNvSpPr>
                <p:nvPr/>
              </p:nvSpPr>
              <p:spPr>
                <a:xfrm>
                  <a:off x="4457700" y="38100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725" name="Hexagon 724"/>
                <p:cNvSpPr>
                  <a:spLocks noChangeAspect="1"/>
                </p:cNvSpPr>
                <p:nvPr/>
              </p:nvSpPr>
              <p:spPr>
                <a:xfrm>
                  <a:off x="4267200" y="36957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726" name="Hexagon 725"/>
                <p:cNvSpPr>
                  <a:spLocks noChangeAspect="1"/>
                </p:cNvSpPr>
                <p:nvPr/>
              </p:nvSpPr>
              <p:spPr>
                <a:xfrm>
                  <a:off x="4076700" y="35814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727" name="Hexagon 726"/>
                <p:cNvSpPr>
                  <a:spLocks noChangeAspect="1"/>
                </p:cNvSpPr>
                <p:nvPr/>
              </p:nvSpPr>
              <p:spPr>
                <a:xfrm>
                  <a:off x="4076700" y="33528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728" name="Hexagon 727"/>
                <p:cNvSpPr>
                  <a:spLocks noChangeAspect="1"/>
                </p:cNvSpPr>
                <p:nvPr/>
              </p:nvSpPr>
              <p:spPr>
                <a:xfrm>
                  <a:off x="4076700" y="31242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729" name="Hexagon 728"/>
                <p:cNvSpPr>
                  <a:spLocks noChangeAspect="1"/>
                </p:cNvSpPr>
                <p:nvPr/>
              </p:nvSpPr>
              <p:spPr>
                <a:xfrm>
                  <a:off x="4267200" y="30099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730" name="Hexagon 729"/>
                <p:cNvSpPr>
                  <a:spLocks noChangeAspect="1"/>
                </p:cNvSpPr>
                <p:nvPr/>
              </p:nvSpPr>
              <p:spPr>
                <a:xfrm>
                  <a:off x="4457700" y="28956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731" name="Hexagon 730"/>
                <p:cNvSpPr>
                  <a:spLocks noChangeAspect="1"/>
                </p:cNvSpPr>
                <p:nvPr/>
              </p:nvSpPr>
              <p:spPr>
                <a:xfrm>
                  <a:off x="4648200" y="30099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732" name="Hexagon 731"/>
                <p:cNvSpPr>
                  <a:spLocks noChangeAspect="1"/>
                </p:cNvSpPr>
                <p:nvPr/>
              </p:nvSpPr>
              <p:spPr>
                <a:xfrm>
                  <a:off x="4838700" y="31242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733" name="Hexagon 732"/>
                <p:cNvSpPr>
                  <a:spLocks noChangeAspect="1"/>
                </p:cNvSpPr>
                <p:nvPr/>
              </p:nvSpPr>
              <p:spPr>
                <a:xfrm>
                  <a:off x="5029200" y="32385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734" name="Hexagon 733"/>
                <p:cNvSpPr>
                  <a:spLocks noChangeAspect="1"/>
                </p:cNvSpPr>
                <p:nvPr/>
              </p:nvSpPr>
              <p:spPr>
                <a:xfrm>
                  <a:off x="5029200" y="34671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735" name="Hexagon 734"/>
                <p:cNvSpPr>
                  <a:spLocks noChangeAspect="1"/>
                </p:cNvSpPr>
                <p:nvPr/>
              </p:nvSpPr>
              <p:spPr>
                <a:xfrm>
                  <a:off x="5029200" y="36957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736" name="Hexagon 735"/>
                <p:cNvSpPr>
                  <a:spLocks noChangeAspect="1"/>
                </p:cNvSpPr>
                <p:nvPr/>
              </p:nvSpPr>
              <p:spPr>
                <a:xfrm>
                  <a:off x="4838700" y="38100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737" name="Hexagon 736"/>
                <p:cNvSpPr>
                  <a:spLocks noChangeAspect="1"/>
                </p:cNvSpPr>
                <p:nvPr/>
              </p:nvSpPr>
              <p:spPr>
                <a:xfrm>
                  <a:off x="4648200" y="39243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738" name="Hexagon 737"/>
                <p:cNvSpPr>
                  <a:spLocks noChangeAspect="1"/>
                </p:cNvSpPr>
                <p:nvPr/>
              </p:nvSpPr>
              <p:spPr>
                <a:xfrm>
                  <a:off x="4457700" y="40386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739" name="Hexagon 738"/>
                <p:cNvSpPr>
                  <a:spLocks noChangeAspect="1"/>
                </p:cNvSpPr>
                <p:nvPr/>
              </p:nvSpPr>
              <p:spPr>
                <a:xfrm>
                  <a:off x="4267200" y="39243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740" name="Hexagon 739"/>
                <p:cNvSpPr>
                  <a:spLocks noChangeAspect="1"/>
                </p:cNvSpPr>
                <p:nvPr/>
              </p:nvSpPr>
              <p:spPr>
                <a:xfrm>
                  <a:off x="4076700" y="38100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741" name="Hexagon 740"/>
                <p:cNvSpPr>
                  <a:spLocks noChangeAspect="1"/>
                </p:cNvSpPr>
                <p:nvPr/>
              </p:nvSpPr>
              <p:spPr>
                <a:xfrm>
                  <a:off x="3886200" y="36957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742" name="Hexagon 741"/>
                <p:cNvSpPr>
                  <a:spLocks noChangeAspect="1"/>
                </p:cNvSpPr>
                <p:nvPr/>
              </p:nvSpPr>
              <p:spPr>
                <a:xfrm>
                  <a:off x="3886200" y="34671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743" name="Hexagon 742"/>
                <p:cNvSpPr>
                  <a:spLocks noChangeAspect="1"/>
                </p:cNvSpPr>
                <p:nvPr/>
              </p:nvSpPr>
              <p:spPr>
                <a:xfrm>
                  <a:off x="3886200" y="32385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744" name="Hexagon 743"/>
                <p:cNvSpPr>
                  <a:spLocks noChangeAspect="1"/>
                </p:cNvSpPr>
                <p:nvPr/>
              </p:nvSpPr>
              <p:spPr>
                <a:xfrm>
                  <a:off x="3886200" y="30099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745" name="Hexagon 744"/>
                <p:cNvSpPr>
                  <a:spLocks noChangeAspect="1"/>
                </p:cNvSpPr>
                <p:nvPr/>
              </p:nvSpPr>
              <p:spPr>
                <a:xfrm>
                  <a:off x="4076700" y="28956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746" name="Hexagon 745"/>
                <p:cNvSpPr>
                  <a:spLocks noChangeAspect="1"/>
                </p:cNvSpPr>
                <p:nvPr/>
              </p:nvSpPr>
              <p:spPr>
                <a:xfrm>
                  <a:off x="4267200" y="27813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747" name="Hexagon 746"/>
                <p:cNvSpPr>
                  <a:spLocks noChangeAspect="1"/>
                </p:cNvSpPr>
                <p:nvPr/>
              </p:nvSpPr>
              <p:spPr>
                <a:xfrm>
                  <a:off x="4457700" y="26670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748" name="Hexagon 747"/>
                <p:cNvSpPr>
                  <a:spLocks noChangeAspect="1"/>
                </p:cNvSpPr>
                <p:nvPr/>
              </p:nvSpPr>
              <p:spPr>
                <a:xfrm>
                  <a:off x="4648200" y="27813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749" name="Hexagon 748"/>
                <p:cNvSpPr>
                  <a:spLocks noChangeAspect="1"/>
                </p:cNvSpPr>
                <p:nvPr/>
              </p:nvSpPr>
              <p:spPr>
                <a:xfrm>
                  <a:off x="4838700" y="28956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750" name="Hexagon 749"/>
                <p:cNvSpPr>
                  <a:spLocks noChangeAspect="1"/>
                </p:cNvSpPr>
                <p:nvPr/>
              </p:nvSpPr>
              <p:spPr>
                <a:xfrm>
                  <a:off x="5029200" y="30099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751" name="Hexagon 750"/>
                <p:cNvSpPr>
                  <a:spLocks noChangeAspect="1"/>
                </p:cNvSpPr>
                <p:nvPr/>
              </p:nvSpPr>
              <p:spPr>
                <a:xfrm>
                  <a:off x="5219700" y="31242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752" name="Hexagon 751"/>
                <p:cNvSpPr>
                  <a:spLocks noChangeAspect="1"/>
                </p:cNvSpPr>
                <p:nvPr/>
              </p:nvSpPr>
              <p:spPr>
                <a:xfrm>
                  <a:off x="5219700" y="33528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753" name="Hexagon 752"/>
                <p:cNvSpPr>
                  <a:spLocks noChangeAspect="1"/>
                </p:cNvSpPr>
                <p:nvPr/>
              </p:nvSpPr>
              <p:spPr>
                <a:xfrm>
                  <a:off x="5219700" y="35814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754" name="Hexagon 753"/>
                <p:cNvSpPr>
                  <a:spLocks noChangeAspect="1"/>
                </p:cNvSpPr>
                <p:nvPr/>
              </p:nvSpPr>
              <p:spPr>
                <a:xfrm>
                  <a:off x="5219700" y="38100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755" name="Hexagon 754"/>
                <p:cNvSpPr>
                  <a:spLocks noChangeAspect="1"/>
                </p:cNvSpPr>
                <p:nvPr/>
              </p:nvSpPr>
              <p:spPr>
                <a:xfrm>
                  <a:off x="5029200" y="39243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756" name="Hexagon 755"/>
                <p:cNvSpPr>
                  <a:spLocks noChangeAspect="1"/>
                </p:cNvSpPr>
                <p:nvPr/>
              </p:nvSpPr>
              <p:spPr>
                <a:xfrm>
                  <a:off x="4838700" y="40386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757" name="Hexagon 756"/>
                <p:cNvSpPr>
                  <a:spLocks noChangeAspect="1"/>
                </p:cNvSpPr>
                <p:nvPr/>
              </p:nvSpPr>
              <p:spPr>
                <a:xfrm>
                  <a:off x="4648200" y="41529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758" name="Hexagon 757"/>
                <p:cNvSpPr>
                  <a:spLocks noChangeAspect="1"/>
                </p:cNvSpPr>
                <p:nvPr/>
              </p:nvSpPr>
              <p:spPr>
                <a:xfrm>
                  <a:off x="4457700" y="42672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759" name="Hexagon 758"/>
                <p:cNvSpPr>
                  <a:spLocks noChangeAspect="1"/>
                </p:cNvSpPr>
                <p:nvPr/>
              </p:nvSpPr>
              <p:spPr>
                <a:xfrm>
                  <a:off x="4267200" y="41529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760" name="Hexagon 759"/>
                <p:cNvSpPr>
                  <a:spLocks noChangeAspect="1"/>
                </p:cNvSpPr>
                <p:nvPr/>
              </p:nvSpPr>
              <p:spPr>
                <a:xfrm>
                  <a:off x="4076700" y="40386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761" name="Hexagon 760"/>
                <p:cNvSpPr>
                  <a:spLocks noChangeAspect="1"/>
                </p:cNvSpPr>
                <p:nvPr/>
              </p:nvSpPr>
              <p:spPr>
                <a:xfrm>
                  <a:off x="3886200" y="39243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762" name="Hexagon 761"/>
                <p:cNvSpPr>
                  <a:spLocks noChangeAspect="1"/>
                </p:cNvSpPr>
                <p:nvPr/>
              </p:nvSpPr>
              <p:spPr>
                <a:xfrm>
                  <a:off x="3886200" y="27813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763" name="Hexagon 762"/>
                <p:cNvSpPr>
                  <a:spLocks noChangeAspect="1"/>
                </p:cNvSpPr>
                <p:nvPr/>
              </p:nvSpPr>
              <p:spPr>
                <a:xfrm>
                  <a:off x="4076700" y="26670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764" name="Hexagon 763"/>
                <p:cNvSpPr>
                  <a:spLocks noChangeAspect="1"/>
                </p:cNvSpPr>
                <p:nvPr/>
              </p:nvSpPr>
              <p:spPr>
                <a:xfrm>
                  <a:off x="4838700" y="26670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765" name="Hexagon 764"/>
                <p:cNvSpPr>
                  <a:spLocks noChangeAspect="1"/>
                </p:cNvSpPr>
                <p:nvPr/>
              </p:nvSpPr>
              <p:spPr>
                <a:xfrm>
                  <a:off x="5029200" y="27813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766" name="Hexagon 765"/>
                <p:cNvSpPr>
                  <a:spLocks noChangeAspect="1"/>
                </p:cNvSpPr>
                <p:nvPr/>
              </p:nvSpPr>
              <p:spPr>
                <a:xfrm>
                  <a:off x="5219700" y="28956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767" name="Hexagon 766"/>
                <p:cNvSpPr>
                  <a:spLocks noChangeAspect="1"/>
                </p:cNvSpPr>
                <p:nvPr/>
              </p:nvSpPr>
              <p:spPr>
                <a:xfrm>
                  <a:off x="5219700" y="40386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768" name="Hexagon 767"/>
                <p:cNvSpPr>
                  <a:spLocks noChangeAspect="1"/>
                </p:cNvSpPr>
                <p:nvPr/>
              </p:nvSpPr>
              <p:spPr>
                <a:xfrm>
                  <a:off x="5029200" y="41529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769" name="Hexagon 768"/>
                <p:cNvSpPr>
                  <a:spLocks noChangeAspect="1"/>
                </p:cNvSpPr>
                <p:nvPr/>
              </p:nvSpPr>
              <p:spPr>
                <a:xfrm>
                  <a:off x="4838700" y="42672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770" name="Hexagon 769"/>
                <p:cNvSpPr>
                  <a:spLocks noChangeAspect="1"/>
                </p:cNvSpPr>
                <p:nvPr/>
              </p:nvSpPr>
              <p:spPr>
                <a:xfrm>
                  <a:off x="4076700" y="42672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771" name="Hexagon 770"/>
                <p:cNvSpPr>
                  <a:spLocks noChangeAspect="1"/>
                </p:cNvSpPr>
                <p:nvPr/>
              </p:nvSpPr>
              <p:spPr>
                <a:xfrm>
                  <a:off x="3886200" y="41529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772" name="Hexagon 771"/>
                <p:cNvSpPr>
                  <a:spLocks noChangeAspect="1"/>
                </p:cNvSpPr>
                <p:nvPr/>
              </p:nvSpPr>
              <p:spPr>
                <a:xfrm>
                  <a:off x="5219700" y="26670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773" name="Hexagon 772"/>
                <p:cNvSpPr>
                  <a:spLocks noChangeAspect="1"/>
                </p:cNvSpPr>
                <p:nvPr/>
              </p:nvSpPr>
              <p:spPr>
                <a:xfrm>
                  <a:off x="5219700" y="42672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774" name="Hexagon 773"/>
                <p:cNvSpPr>
                  <a:spLocks noChangeAspect="1"/>
                </p:cNvSpPr>
                <p:nvPr/>
              </p:nvSpPr>
              <p:spPr>
                <a:xfrm>
                  <a:off x="3695700" y="42672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775" name="Hexagon 774"/>
                <p:cNvSpPr>
                  <a:spLocks noChangeAspect="1"/>
                </p:cNvSpPr>
                <p:nvPr/>
              </p:nvSpPr>
              <p:spPr>
                <a:xfrm>
                  <a:off x="3695700" y="40386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776" name="Hexagon 775"/>
                <p:cNvSpPr>
                  <a:spLocks noChangeAspect="1"/>
                </p:cNvSpPr>
                <p:nvPr/>
              </p:nvSpPr>
              <p:spPr>
                <a:xfrm>
                  <a:off x="3695700" y="38100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777" name="Hexagon 776"/>
                <p:cNvSpPr>
                  <a:spLocks noChangeAspect="1"/>
                </p:cNvSpPr>
                <p:nvPr/>
              </p:nvSpPr>
              <p:spPr>
                <a:xfrm>
                  <a:off x="3695700" y="35814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778" name="Hexagon 777"/>
                <p:cNvSpPr>
                  <a:spLocks noChangeAspect="1"/>
                </p:cNvSpPr>
                <p:nvPr/>
              </p:nvSpPr>
              <p:spPr>
                <a:xfrm>
                  <a:off x="3695700" y="33528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779" name="Hexagon 778"/>
                <p:cNvSpPr>
                  <a:spLocks noChangeAspect="1"/>
                </p:cNvSpPr>
                <p:nvPr/>
              </p:nvSpPr>
              <p:spPr>
                <a:xfrm>
                  <a:off x="3695700" y="31242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780" name="Hexagon 779"/>
                <p:cNvSpPr>
                  <a:spLocks noChangeAspect="1"/>
                </p:cNvSpPr>
                <p:nvPr/>
              </p:nvSpPr>
              <p:spPr>
                <a:xfrm>
                  <a:off x="3695700" y="28956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781" name="Hexagon 780"/>
                <p:cNvSpPr>
                  <a:spLocks noChangeAspect="1"/>
                </p:cNvSpPr>
                <p:nvPr/>
              </p:nvSpPr>
              <p:spPr>
                <a:xfrm>
                  <a:off x="3695700" y="26670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p:grpSp>
        </p:grpSp>
        <p:pic>
          <p:nvPicPr>
            <p:cNvPr id="111621" name="Picture 5" descr="D:\FYP\Presentation\figures\MSCVLR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73690" y="2057400"/>
              <a:ext cx="1769810" cy="1181100"/>
            </a:xfrm>
            <a:prstGeom prst="rect">
              <a:avLst/>
            </a:prstGeom>
            <a:noFill/>
          </p:spPr>
        </p:pic>
      </p:grpSp>
      <p:grpSp>
        <p:nvGrpSpPr>
          <p:cNvPr id="3155" name="Group 3154"/>
          <p:cNvGrpSpPr/>
          <p:nvPr/>
        </p:nvGrpSpPr>
        <p:grpSpPr>
          <a:xfrm>
            <a:off x="3924300" y="4076700"/>
            <a:ext cx="1409699" cy="1409600"/>
            <a:chOff x="3924301" y="2705200"/>
            <a:chExt cx="1409699" cy="1409600"/>
          </a:xfrm>
        </p:grpSpPr>
        <p:pic>
          <p:nvPicPr>
            <p:cNvPr id="3156" name="Picture 6" descr="D:\FYP\Presentation\figures\violet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24301" y="2705200"/>
              <a:ext cx="1409699" cy="1409600"/>
            </a:xfrm>
            <a:prstGeom prst="rect">
              <a:avLst/>
            </a:prstGeom>
            <a:noFill/>
          </p:spPr>
        </p:pic>
        <p:sp>
          <p:nvSpPr>
            <p:cNvPr id="3157" name="TextBox 3156"/>
            <p:cNvSpPr txBox="1"/>
            <p:nvPr/>
          </p:nvSpPr>
          <p:spPr>
            <a:xfrm>
              <a:off x="4000501" y="2743200"/>
              <a:ext cx="10054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1">
                      <a:lumMod val="95000"/>
                    </a:schemeClr>
                  </a:solidFill>
                  <a:latin typeface="+mj-lt"/>
                </a:rPr>
                <a:t>MSC/VLR</a:t>
              </a:r>
              <a:endParaRPr lang="en-US" sz="1200" b="1" dirty="0">
                <a:solidFill>
                  <a:schemeClr val="bg1">
                    <a:lumMod val="95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3160" name="Group 3159"/>
          <p:cNvGrpSpPr/>
          <p:nvPr/>
        </p:nvGrpSpPr>
        <p:grpSpPr>
          <a:xfrm>
            <a:off x="2552700" y="4076700"/>
            <a:ext cx="1409699" cy="1409600"/>
            <a:chOff x="3924301" y="2705200"/>
            <a:chExt cx="1409699" cy="1409600"/>
          </a:xfrm>
        </p:grpSpPr>
        <p:pic>
          <p:nvPicPr>
            <p:cNvPr id="3161" name="Picture 6" descr="D:\FYP\Presentation\figures\violet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24301" y="2705200"/>
              <a:ext cx="1409699" cy="1409600"/>
            </a:xfrm>
            <a:prstGeom prst="rect">
              <a:avLst/>
            </a:prstGeom>
            <a:noFill/>
          </p:spPr>
        </p:pic>
        <p:sp>
          <p:nvSpPr>
            <p:cNvPr id="3162" name="TextBox 3161"/>
            <p:cNvSpPr txBox="1"/>
            <p:nvPr/>
          </p:nvSpPr>
          <p:spPr>
            <a:xfrm>
              <a:off x="4000501" y="2743200"/>
              <a:ext cx="10054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1">
                      <a:lumMod val="95000"/>
                    </a:schemeClr>
                  </a:solidFill>
                  <a:latin typeface="+mj-lt"/>
                </a:rPr>
                <a:t>MSC/VLR</a:t>
              </a:r>
              <a:endParaRPr lang="en-US" sz="1200" b="1" dirty="0">
                <a:solidFill>
                  <a:schemeClr val="bg1">
                    <a:lumMod val="95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3163" name="Group 3162"/>
          <p:cNvGrpSpPr/>
          <p:nvPr/>
        </p:nvGrpSpPr>
        <p:grpSpPr>
          <a:xfrm>
            <a:off x="2552700" y="2743200"/>
            <a:ext cx="1409699" cy="1409600"/>
            <a:chOff x="3924301" y="2705200"/>
            <a:chExt cx="1409699" cy="1409600"/>
          </a:xfrm>
        </p:grpSpPr>
        <p:pic>
          <p:nvPicPr>
            <p:cNvPr id="3164" name="Picture 6" descr="D:\FYP\Presentation\figures\violet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24301" y="2705200"/>
              <a:ext cx="1409699" cy="1409600"/>
            </a:xfrm>
            <a:prstGeom prst="rect">
              <a:avLst/>
            </a:prstGeom>
            <a:noFill/>
          </p:spPr>
        </p:pic>
        <p:sp>
          <p:nvSpPr>
            <p:cNvPr id="3165" name="TextBox 3164"/>
            <p:cNvSpPr txBox="1"/>
            <p:nvPr/>
          </p:nvSpPr>
          <p:spPr>
            <a:xfrm>
              <a:off x="4000501" y="2743200"/>
              <a:ext cx="10054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1">
                      <a:lumMod val="95000"/>
                    </a:schemeClr>
                  </a:solidFill>
                  <a:latin typeface="+mj-lt"/>
                </a:rPr>
                <a:t>MSC/VLR</a:t>
              </a:r>
              <a:endParaRPr lang="en-US" sz="1200" b="1" dirty="0">
                <a:solidFill>
                  <a:schemeClr val="bg1">
                    <a:lumMod val="95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3166" name="Group 3165"/>
          <p:cNvGrpSpPr/>
          <p:nvPr/>
        </p:nvGrpSpPr>
        <p:grpSpPr>
          <a:xfrm>
            <a:off x="2552700" y="1409700"/>
            <a:ext cx="1409699" cy="1409600"/>
            <a:chOff x="3924301" y="2705200"/>
            <a:chExt cx="1409699" cy="1409600"/>
          </a:xfrm>
        </p:grpSpPr>
        <p:pic>
          <p:nvPicPr>
            <p:cNvPr id="3167" name="Picture 6" descr="D:\FYP\Presentation\figures\violet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24301" y="2705200"/>
              <a:ext cx="1409699" cy="1409600"/>
            </a:xfrm>
            <a:prstGeom prst="rect">
              <a:avLst/>
            </a:prstGeom>
            <a:noFill/>
          </p:spPr>
        </p:pic>
        <p:sp>
          <p:nvSpPr>
            <p:cNvPr id="3168" name="TextBox 3167"/>
            <p:cNvSpPr txBox="1"/>
            <p:nvPr/>
          </p:nvSpPr>
          <p:spPr>
            <a:xfrm>
              <a:off x="4000501" y="2743200"/>
              <a:ext cx="10054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1">
                      <a:lumMod val="95000"/>
                    </a:schemeClr>
                  </a:solidFill>
                  <a:latin typeface="+mj-lt"/>
                </a:rPr>
                <a:t>MSC/VLR</a:t>
              </a:r>
              <a:endParaRPr lang="en-US" sz="1200" b="1" dirty="0">
                <a:solidFill>
                  <a:schemeClr val="bg1">
                    <a:lumMod val="95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3169" name="Group 3168"/>
          <p:cNvGrpSpPr/>
          <p:nvPr/>
        </p:nvGrpSpPr>
        <p:grpSpPr>
          <a:xfrm>
            <a:off x="3924300" y="1409700"/>
            <a:ext cx="1409699" cy="1409600"/>
            <a:chOff x="3924301" y="2705200"/>
            <a:chExt cx="1409699" cy="1409600"/>
          </a:xfrm>
        </p:grpSpPr>
        <p:pic>
          <p:nvPicPr>
            <p:cNvPr id="3170" name="Picture 6" descr="D:\FYP\Presentation\figures\violet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24301" y="2705200"/>
              <a:ext cx="1409699" cy="1409600"/>
            </a:xfrm>
            <a:prstGeom prst="rect">
              <a:avLst/>
            </a:prstGeom>
            <a:noFill/>
          </p:spPr>
        </p:pic>
        <p:sp>
          <p:nvSpPr>
            <p:cNvPr id="3171" name="TextBox 3170"/>
            <p:cNvSpPr txBox="1"/>
            <p:nvPr/>
          </p:nvSpPr>
          <p:spPr>
            <a:xfrm>
              <a:off x="4000501" y="2743200"/>
              <a:ext cx="10054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1">
                      <a:lumMod val="95000"/>
                    </a:schemeClr>
                  </a:solidFill>
                  <a:latin typeface="+mj-lt"/>
                </a:rPr>
                <a:t>MSC/VLR</a:t>
              </a:r>
              <a:endParaRPr lang="en-US" sz="1200" b="1" dirty="0">
                <a:solidFill>
                  <a:schemeClr val="bg1">
                    <a:lumMod val="95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3172" name="Group 3171"/>
          <p:cNvGrpSpPr/>
          <p:nvPr/>
        </p:nvGrpSpPr>
        <p:grpSpPr>
          <a:xfrm>
            <a:off x="5295900" y="1409700"/>
            <a:ext cx="1409699" cy="1409600"/>
            <a:chOff x="3924301" y="2705200"/>
            <a:chExt cx="1409699" cy="1409600"/>
          </a:xfrm>
        </p:grpSpPr>
        <p:pic>
          <p:nvPicPr>
            <p:cNvPr id="3173" name="Picture 6" descr="D:\FYP\Presentation\figures\violet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24301" y="2705200"/>
              <a:ext cx="1409699" cy="1409600"/>
            </a:xfrm>
            <a:prstGeom prst="rect">
              <a:avLst/>
            </a:prstGeom>
            <a:noFill/>
          </p:spPr>
        </p:pic>
        <p:sp>
          <p:nvSpPr>
            <p:cNvPr id="3174" name="TextBox 3173"/>
            <p:cNvSpPr txBox="1"/>
            <p:nvPr/>
          </p:nvSpPr>
          <p:spPr>
            <a:xfrm>
              <a:off x="4000501" y="2743200"/>
              <a:ext cx="10054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1">
                      <a:lumMod val="95000"/>
                    </a:schemeClr>
                  </a:solidFill>
                  <a:latin typeface="+mj-lt"/>
                </a:rPr>
                <a:t>MSC/VLR</a:t>
              </a:r>
              <a:endParaRPr lang="en-US" sz="1200" b="1" dirty="0">
                <a:solidFill>
                  <a:schemeClr val="bg1">
                    <a:lumMod val="95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3175" name="Group 3174"/>
          <p:cNvGrpSpPr/>
          <p:nvPr/>
        </p:nvGrpSpPr>
        <p:grpSpPr>
          <a:xfrm>
            <a:off x="5295900" y="2743200"/>
            <a:ext cx="1409699" cy="1409600"/>
            <a:chOff x="3924301" y="2705200"/>
            <a:chExt cx="1409699" cy="1409600"/>
          </a:xfrm>
        </p:grpSpPr>
        <p:pic>
          <p:nvPicPr>
            <p:cNvPr id="3176" name="Picture 6" descr="D:\FYP\Presentation\figures\violet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24301" y="2705200"/>
              <a:ext cx="1409699" cy="1409600"/>
            </a:xfrm>
            <a:prstGeom prst="rect">
              <a:avLst/>
            </a:prstGeom>
            <a:noFill/>
          </p:spPr>
        </p:pic>
        <p:sp>
          <p:nvSpPr>
            <p:cNvPr id="3177" name="TextBox 3176"/>
            <p:cNvSpPr txBox="1"/>
            <p:nvPr/>
          </p:nvSpPr>
          <p:spPr>
            <a:xfrm>
              <a:off x="4000501" y="2743200"/>
              <a:ext cx="10054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1">
                      <a:lumMod val="95000"/>
                    </a:schemeClr>
                  </a:solidFill>
                  <a:latin typeface="+mj-lt"/>
                </a:rPr>
                <a:t>MSC/VLR</a:t>
              </a:r>
              <a:endParaRPr lang="en-US" sz="1200" b="1" dirty="0">
                <a:solidFill>
                  <a:schemeClr val="bg1">
                    <a:lumMod val="95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3178" name="Group 3177"/>
          <p:cNvGrpSpPr/>
          <p:nvPr/>
        </p:nvGrpSpPr>
        <p:grpSpPr>
          <a:xfrm>
            <a:off x="5295900" y="4076700"/>
            <a:ext cx="1409699" cy="1409600"/>
            <a:chOff x="3924301" y="2705200"/>
            <a:chExt cx="1409699" cy="1409600"/>
          </a:xfrm>
        </p:grpSpPr>
        <p:pic>
          <p:nvPicPr>
            <p:cNvPr id="3179" name="Picture 6" descr="D:\FYP\Presentation\figures\violet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24301" y="2705200"/>
              <a:ext cx="1409699" cy="1409600"/>
            </a:xfrm>
            <a:prstGeom prst="rect">
              <a:avLst/>
            </a:prstGeom>
            <a:noFill/>
          </p:spPr>
        </p:pic>
        <p:sp>
          <p:nvSpPr>
            <p:cNvPr id="3180" name="TextBox 3179"/>
            <p:cNvSpPr txBox="1"/>
            <p:nvPr/>
          </p:nvSpPr>
          <p:spPr>
            <a:xfrm>
              <a:off x="4000501" y="2743200"/>
              <a:ext cx="10054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1">
                      <a:lumMod val="95000"/>
                    </a:schemeClr>
                  </a:solidFill>
                  <a:latin typeface="+mj-lt"/>
                </a:rPr>
                <a:t>MSC/VLR</a:t>
              </a:r>
              <a:endParaRPr lang="en-US" sz="1200" b="1" dirty="0">
                <a:solidFill>
                  <a:schemeClr val="bg1">
                    <a:lumMod val="95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3181" name="Group 3180"/>
          <p:cNvGrpSpPr/>
          <p:nvPr/>
        </p:nvGrpSpPr>
        <p:grpSpPr>
          <a:xfrm>
            <a:off x="3924301" y="2743300"/>
            <a:ext cx="1409699" cy="1409600"/>
            <a:chOff x="3924301" y="2705200"/>
            <a:chExt cx="1409699" cy="1409600"/>
          </a:xfrm>
        </p:grpSpPr>
        <p:pic>
          <p:nvPicPr>
            <p:cNvPr id="3182" name="Picture 6" descr="D:\FYP\Presentation\figures\violet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24301" y="2705200"/>
              <a:ext cx="1409699" cy="1409600"/>
            </a:xfrm>
            <a:prstGeom prst="rect">
              <a:avLst/>
            </a:prstGeom>
            <a:noFill/>
          </p:spPr>
        </p:pic>
        <p:sp>
          <p:nvSpPr>
            <p:cNvPr id="3183" name="TextBox 3182"/>
            <p:cNvSpPr txBox="1"/>
            <p:nvPr/>
          </p:nvSpPr>
          <p:spPr>
            <a:xfrm>
              <a:off x="4000501" y="2743200"/>
              <a:ext cx="10054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1">
                      <a:lumMod val="95000"/>
                    </a:schemeClr>
                  </a:solidFill>
                  <a:latin typeface="+mj-lt"/>
                </a:rPr>
                <a:t>MSC/VLR</a:t>
              </a:r>
              <a:endParaRPr lang="en-US" sz="1200" b="1" dirty="0">
                <a:solidFill>
                  <a:schemeClr val="bg1">
                    <a:lumMod val="95000"/>
                  </a:schemeClr>
                </a:solidFill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8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1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3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4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6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7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8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Chevron 104"/>
          <p:cNvSpPr/>
          <p:nvPr/>
        </p:nvSpPr>
        <p:spPr>
          <a:xfrm>
            <a:off x="6400800" y="76200"/>
            <a:ext cx="2514600" cy="533400"/>
          </a:xfrm>
          <a:prstGeom prst="chevron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50000">
                <a:srgbClr val="4F81BD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  Simulation</a:t>
            </a: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4" name="Chevron 103"/>
          <p:cNvSpPr/>
          <p:nvPr/>
        </p:nvSpPr>
        <p:spPr>
          <a:xfrm>
            <a:off x="4343400" y="76200"/>
            <a:ext cx="2514600" cy="533400"/>
          </a:xfrm>
          <a:prstGeom prst="chevron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50000">
                <a:srgbClr val="4F81BD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GMLC</a:t>
            </a: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>
            <a:off x="228600" y="76200"/>
            <a:ext cx="2514600" cy="533400"/>
          </a:xfrm>
          <a:prstGeom prst="chevron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50000">
                <a:srgbClr val="4F81BD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Problem</a:t>
            </a: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800" dirty="0" smtClean="0">
                <a:latin typeface="+mj-lt"/>
              </a:rPr>
              <a:t>GMLC</a:t>
            </a:r>
            <a:endParaRPr lang="en-US" sz="1800" dirty="0">
              <a:latin typeface="+mj-lt"/>
            </a:endParaRPr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b="0" dirty="0" smtClean="0">
                <a:latin typeface="+mj-lt"/>
              </a:rPr>
              <a:t>ULFG II</a:t>
            </a:r>
            <a:endParaRPr lang="en-US" sz="1800" b="0" dirty="0">
              <a:latin typeface="+mj-lt"/>
            </a:endParaRPr>
          </a:p>
        </p:txBody>
      </p:sp>
      <p:sp>
        <p:nvSpPr>
          <p:cNvPr id="8" name="Chevron 7"/>
          <p:cNvSpPr/>
          <p:nvPr/>
        </p:nvSpPr>
        <p:spPr>
          <a:xfrm>
            <a:off x="2362200" y="76200"/>
            <a:ext cx="2514600" cy="533400"/>
          </a:xfrm>
          <a:prstGeom prst="chevron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50000">
                <a:srgbClr val="4F81BD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solidFill>
              <a:schemeClr val="accent3">
                <a:lumMod val="95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  GSM Architecture</a:t>
            </a: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792" name="Group 791"/>
          <p:cNvGrpSpPr/>
          <p:nvPr/>
        </p:nvGrpSpPr>
        <p:grpSpPr>
          <a:xfrm>
            <a:off x="2552700" y="1409700"/>
            <a:ext cx="4152900" cy="4076700"/>
            <a:chOff x="2552700" y="1409700"/>
            <a:chExt cx="4152900" cy="4076700"/>
          </a:xfrm>
        </p:grpSpPr>
        <p:pic>
          <p:nvPicPr>
            <p:cNvPr id="791" name="Picture 2" descr="D:\FYP\Presentation\figure1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52700" y="1409700"/>
              <a:ext cx="4152900" cy="4076700"/>
            </a:xfrm>
            <a:prstGeom prst="rect">
              <a:avLst/>
            </a:prstGeom>
            <a:noFill/>
          </p:spPr>
        </p:pic>
        <p:pic>
          <p:nvPicPr>
            <p:cNvPr id="790" name="Picture 9" descr="D:\FYP\report\figrues\HLR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81300" y="1524000"/>
              <a:ext cx="1257300" cy="1599392"/>
            </a:xfrm>
            <a:prstGeom prst="rect">
              <a:avLst/>
            </a:prstGeom>
            <a:noFill/>
          </p:spPr>
        </p:pic>
      </p:grpSp>
      <p:sp>
        <p:nvSpPr>
          <p:cNvPr id="793" name="Rectangle 3"/>
          <p:cNvSpPr txBox="1">
            <a:spLocks noChangeArrowheads="1"/>
          </p:cNvSpPr>
          <p:nvPr/>
        </p:nvSpPr>
        <p:spPr bwMode="auto">
          <a:xfrm>
            <a:off x="0" y="5524500"/>
            <a:ext cx="91440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HLR contains subscriber information</a:t>
            </a:r>
            <a:b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</a:b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742950" marR="0" lvl="1" indent="-28575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794" name="Rectangle 3"/>
          <p:cNvSpPr txBox="1">
            <a:spLocks noChangeArrowheads="1"/>
          </p:cNvSpPr>
          <p:nvPr/>
        </p:nvSpPr>
        <p:spPr bwMode="auto">
          <a:xfrm>
            <a:off x="0" y="838200"/>
            <a:ext cx="91440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N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MSC/VLR Service Area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=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PLMN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</a:t>
            </a:r>
            <a:b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</a:b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742950" marR="0" lvl="1" indent="-28575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Chevron 104"/>
          <p:cNvSpPr/>
          <p:nvPr/>
        </p:nvSpPr>
        <p:spPr>
          <a:xfrm>
            <a:off x="6400800" y="76200"/>
            <a:ext cx="2514600" cy="533400"/>
          </a:xfrm>
          <a:prstGeom prst="chevron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50000">
                <a:srgbClr val="4F81BD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  Simulation</a:t>
            </a: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4" name="Chevron 103"/>
          <p:cNvSpPr/>
          <p:nvPr/>
        </p:nvSpPr>
        <p:spPr>
          <a:xfrm>
            <a:off x="4343400" y="76200"/>
            <a:ext cx="2514600" cy="533400"/>
          </a:xfrm>
          <a:prstGeom prst="chevron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50000">
                <a:srgbClr val="4F81BD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 GMLC</a:t>
            </a: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>
            <a:off x="228600" y="76200"/>
            <a:ext cx="2514600" cy="533400"/>
          </a:xfrm>
          <a:prstGeom prst="chevron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50000">
                <a:srgbClr val="4F81BD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Problem</a:t>
            </a: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800" dirty="0" smtClean="0">
                <a:latin typeface="+mj-lt"/>
              </a:rPr>
              <a:t>GMLC</a:t>
            </a:r>
            <a:endParaRPr lang="en-US" sz="1800" dirty="0">
              <a:latin typeface="+mj-lt"/>
            </a:endParaRPr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b="0" dirty="0" smtClean="0">
                <a:latin typeface="+mj-lt"/>
              </a:rPr>
              <a:t>ULFG II</a:t>
            </a:r>
            <a:endParaRPr lang="en-US" sz="1800" b="0" dirty="0">
              <a:latin typeface="+mj-lt"/>
            </a:endParaRPr>
          </a:p>
        </p:txBody>
      </p:sp>
      <p:sp>
        <p:nvSpPr>
          <p:cNvPr id="8" name="Chevron 7"/>
          <p:cNvSpPr/>
          <p:nvPr/>
        </p:nvSpPr>
        <p:spPr>
          <a:xfrm>
            <a:off x="2362200" y="76200"/>
            <a:ext cx="2514600" cy="533400"/>
          </a:xfrm>
          <a:prstGeom prst="chevron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50000">
                <a:srgbClr val="4F81BD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solidFill>
              <a:schemeClr val="accent3">
                <a:lumMod val="95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  GSM Architecture</a:t>
            </a: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712" name="Picture 10" descr="D:\FYP\Presentation\figures\GSM Networ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00300" y="2438400"/>
            <a:ext cx="6553200" cy="3848100"/>
          </a:xfrm>
          <a:prstGeom prst="rect">
            <a:avLst/>
          </a:prstGeom>
          <a:noFill/>
        </p:spPr>
      </p:pic>
      <p:pic>
        <p:nvPicPr>
          <p:cNvPr id="782" name="Picture 8" descr="D:\FYP\Presentation\figures\GMSC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3848100"/>
            <a:ext cx="2019300" cy="1633891"/>
          </a:xfrm>
          <a:prstGeom prst="rect">
            <a:avLst/>
          </a:prstGeom>
          <a:noFill/>
        </p:spPr>
      </p:pic>
      <p:sp>
        <p:nvSpPr>
          <p:cNvPr id="792" name="Flowchart: Alternate Process 791"/>
          <p:cNvSpPr/>
          <p:nvPr/>
        </p:nvSpPr>
        <p:spPr>
          <a:xfrm>
            <a:off x="3390900" y="3124200"/>
            <a:ext cx="4838700" cy="2324100"/>
          </a:xfrm>
          <a:prstGeom prst="flowChartAlternateProcess">
            <a:avLst/>
          </a:prstGeom>
          <a:solidFill>
            <a:srgbClr val="800000"/>
          </a:solidFill>
          <a:ln>
            <a:solidFill>
              <a:srgbClr val="2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4690" name="Picture 2" descr="D:\FYP\report\figrues\HL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19500" y="3200400"/>
            <a:ext cx="1066800" cy="1357060"/>
          </a:xfrm>
          <a:prstGeom prst="rect">
            <a:avLst/>
          </a:prstGeom>
          <a:noFill/>
        </p:spPr>
      </p:pic>
      <p:sp>
        <p:nvSpPr>
          <p:cNvPr id="793" name="Flowchart: Alternate Process 792"/>
          <p:cNvSpPr/>
          <p:nvPr/>
        </p:nvSpPr>
        <p:spPr>
          <a:xfrm>
            <a:off x="5753100" y="3543300"/>
            <a:ext cx="2476500" cy="1828800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4691" name="Picture 3" descr="D:\FYP\Presentation\figures\MSCVLR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7984" y="4038600"/>
            <a:ext cx="1847630" cy="1233034"/>
          </a:xfrm>
          <a:prstGeom prst="rect">
            <a:avLst/>
          </a:prstGeom>
          <a:noFill/>
        </p:spPr>
      </p:pic>
      <p:sp>
        <p:nvSpPr>
          <p:cNvPr id="794" name="TextBox 793"/>
          <p:cNvSpPr txBox="1"/>
          <p:nvPr/>
        </p:nvSpPr>
        <p:spPr>
          <a:xfrm>
            <a:off x="5257800" y="30861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PLMN</a:t>
            </a: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95" name="TextBox 794"/>
          <p:cNvSpPr txBox="1"/>
          <p:nvPr/>
        </p:nvSpPr>
        <p:spPr>
          <a:xfrm>
            <a:off x="5791200" y="3581400"/>
            <a:ext cx="2438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MSC/VLR Service Area</a:t>
            </a:r>
            <a:endParaRPr lang="en-US" sz="1400" b="1" dirty="0">
              <a:solidFill>
                <a:schemeClr val="bg1">
                  <a:lumMod val="95000"/>
                </a:schemeClr>
              </a:solidFill>
              <a:latin typeface="+mj-lt"/>
            </a:endParaRPr>
          </a:p>
        </p:txBody>
      </p:sp>
      <p:sp>
        <p:nvSpPr>
          <p:cNvPr id="799" name="Right Arrow 798"/>
          <p:cNvSpPr/>
          <p:nvPr/>
        </p:nvSpPr>
        <p:spPr>
          <a:xfrm rot="19100284">
            <a:off x="604017" y="5167055"/>
            <a:ext cx="1447800" cy="304800"/>
          </a:xfrm>
          <a:prstGeom prst="rightArrow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0" name="Bent Arrow 799"/>
          <p:cNvSpPr/>
          <p:nvPr/>
        </p:nvSpPr>
        <p:spPr>
          <a:xfrm>
            <a:off x="2057400" y="3352800"/>
            <a:ext cx="1485900" cy="68580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87500"/>
            </a:avLst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01" name="Bent Arrow 800"/>
          <p:cNvSpPr/>
          <p:nvPr/>
        </p:nvSpPr>
        <p:spPr>
          <a:xfrm flipV="1">
            <a:off x="4000500" y="4610100"/>
            <a:ext cx="2705100" cy="60960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87500"/>
            </a:avLst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02" name="Rectangle 3"/>
          <p:cNvSpPr txBox="1">
            <a:spLocks noChangeArrowheads="1"/>
          </p:cNvSpPr>
          <p:nvPr/>
        </p:nvSpPr>
        <p:spPr bwMode="auto">
          <a:xfrm>
            <a:off x="0" y="838200"/>
            <a:ext cx="914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GMSC receives location</a:t>
            </a:r>
            <a:r>
              <a:rPr kumimoji="0" lang="en-US" sz="3200" i="0" u="none" strike="noStrike" kern="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US" sz="320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request</a:t>
            </a:r>
          </a:p>
          <a:p>
            <a:pPr marL="342900" marR="0" lvl="0" indent="-342900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GMSC</a:t>
            </a:r>
            <a:r>
              <a:rPr kumimoji="0" lang="en-US" sz="3200" i="0" u="none" strike="noStrike" kern="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interrogates the HLR</a:t>
            </a:r>
          </a:p>
          <a:p>
            <a:pPr marL="342900" marR="0" lvl="0" indent="-342900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i="0" u="none" strike="noStrike" kern="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HLR delegates request to VLR</a:t>
            </a:r>
            <a:r>
              <a:rPr kumimoji="0" lang="en-US" sz="32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/>
            </a:r>
            <a:br>
              <a:rPr kumimoji="0" lang="en-US" sz="32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</a:br>
            <a:endParaRPr kumimoji="0" lang="en-US" sz="32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742950" marR="0" lvl="1" indent="-28575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sz="32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7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indefinite"/>
                                        <p:tgtEl>
                                          <p:spTgt spid="7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indefinite"/>
                                        <p:tgtEl>
                                          <p:spTgt spid="7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6" dur="500"/>
                                        <p:tgtEl>
                                          <p:spTgt spid="8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indefinite"/>
                                        <p:tgtEl>
                                          <p:spTgt spid="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5" dur="500"/>
                                        <p:tgtEl>
                                          <p:spTgt spid="8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8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indefinite"/>
                                        <p:tgtEl>
                                          <p:spTgt spid="8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indefinite"/>
                                        <p:tgtEl>
                                          <p:spTgt spid="8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9" grpId="0" animBg="1"/>
      <p:bldP spid="800" grpId="0" animBg="1"/>
      <p:bldP spid="80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Chevron 104"/>
          <p:cNvSpPr/>
          <p:nvPr/>
        </p:nvSpPr>
        <p:spPr>
          <a:xfrm>
            <a:off x="6400800" y="76200"/>
            <a:ext cx="2514600" cy="533400"/>
          </a:xfrm>
          <a:prstGeom prst="chevron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50000">
                <a:srgbClr val="4F81BD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  Simulation</a:t>
            </a: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4" name="Chevron 103"/>
          <p:cNvSpPr/>
          <p:nvPr/>
        </p:nvSpPr>
        <p:spPr>
          <a:xfrm>
            <a:off x="4343400" y="76200"/>
            <a:ext cx="2514600" cy="533400"/>
          </a:xfrm>
          <a:prstGeom prst="chevron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50000">
                <a:srgbClr val="4F81BD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 GMLC</a:t>
            </a: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>
            <a:off x="228600" y="76200"/>
            <a:ext cx="2514600" cy="533400"/>
          </a:xfrm>
          <a:prstGeom prst="chevron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50000">
                <a:srgbClr val="4F81BD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Problem</a:t>
            </a: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800" dirty="0" smtClean="0">
                <a:latin typeface="+mj-lt"/>
              </a:rPr>
              <a:t>GMLC</a:t>
            </a:r>
            <a:endParaRPr lang="en-US" sz="1800" dirty="0">
              <a:latin typeface="+mj-lt"/>
            </a:endParaRPr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b="0" dirty="0" smtClean="0">
                <a:latin typeface="+mj-lt"/>
              </a:rPr>
              <a:t>ULFG II</a:t>
            </a:r>
            <a:endParaRPr lang="en-US" sz="1800" b="0" dirty="0">
              <a:latin typeface="+mj-lt"/>
            </a:endParaRPr>
          </a:p>
        </p:txBody>
      </p:sp>
      <p:sp>
        <p:nvSpPr>
          <p:cNvPr id="8" name="Chevron 7"/>
          <p:cNvSpPr/>
          <p:nvPr/>
        </p:nvSpPr>
        <p:spPr>
          <a:xfrm>
            <a:off x="2362200" y="76200"/>
            <a:ext cx="2514600" cy="533400"/>
          </a:xfrm>
          <a:prstGeom prst="chevron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50000">
                <a:srgbClr val="4F81BD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solidFill>
              <a:schemeClr val="accent3">
                <a:lumMod val="95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  GSM Architecture</a:t>
            </a: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2060575" y="2019302"/>
          <a:ext cx="5022851" cy="4419599"/>
        </p:xfrm>
        <a:graphic>
          <a:graphicData uri="http://schemas.openxmlformats.org/drawingml/2006/table">
            <a:tbl>
              <a:tblPr/>
              <a:tblGrid>
                <a:gridCol w="707029"/>
                <a:gridCol w="1193111"/>
                <a:gridCol w="1001624"/>
                <a:gridCol w="707029"/>
                <a:gridCol w="707029"/>
                <a:gridCol w="707029"/>
              </a:tblGrid>
              <a:tr h="134361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DTAP</a:t>
                      </a:r>
                    </a:p>
                  </a:txBody>
                  <a:tcPr marL="9525" marR="9525" marT="9525" marB="0" vert="wordArt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BSSAP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8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ISUP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TUP</a:t>
                      </a:r>
                    </a:p>
                  </a:txBody>
                  <a:tcPr marL="9525" marR="9525" marT="9525" marB="0" vert="wordArt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13208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TCAP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38784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SCCP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38784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MTP 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38784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MTP 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38784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MTP 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0" y="7620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Tx/>
              <a:buFont typeface="Arial" pitchFamily="34" charset="0"/>
              <a:buChar char="•"/>
              <a:tabLst/>
              <a:defRPr/>
            </a:pPr>
            <a:r>
              <a:rPr lang="en-US" sz="2900" kern="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SS7 Signaling System</a:t>
            </a:r>
          </a:p>
          <a:p>
            <a:pPr marL="342900" marR="0" lvl="0" indent="-342900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Tx/>
              <a:buFont typeface="Arial" pitchFamily="34" charset="0"/>
              <a:buChar char="•"/>
              <a:tabLst/>
              <a:defRPr/>
            </a:pPr>
            <a:r>
              <a:rPr lang="en-US" sz="2900" kern="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GSM units(HLR/VLR) communicate using MAP layer messages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62400" y="2019300"/>
            <a:ext cx="990600" cy="1338828"/>
          </a:xfrm>
          <a:prstGeom prst="rect">
            <a:avLst/>
          </a:prstGeom>
          <a:noFill/>
          <a:ln w="3175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endParaRPr lang="en-US" sz="2800" b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US" sz="28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MAP</a:t>
            </a:r>
          </a:p>
          <a:p>
            <a:endParaRPr lang="en-US" sz="25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800" dirty="0" smtClean="0">
                <a:latin typeface="+mj-lt"/>
              </a:rPr>
              <a:t>GMLC</a:t>
            </a:r>
            <a:endParaRPr lang="en-US" sz="1800" dirty="0">
              <a:latin typeface="+mj-lt"/>
            </a:endParaRPr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b="0" dirty="0" smtClean="0">
                <a:latin typeface="+mj-lt"/>
              </a:rPr>
              <a:t>ULFG II</a:t>
            </a:r>
            <a:endParaRPr lang="en-US" sz="1800" b="0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05250" y="5030569"/>
            <a:ext cx="1333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GMLC</a:t>
            </a:r>
            <a:endParaRPr lang="en-US" sz="3600" b="1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AutoShape 6"/>
          <p:cNvSpPr>
            <a:spLocks noChangeArrowheads="1"/>
          </p:cNvSpPr>
          <p:nvPr/>
        </p:nvSpPr>
        <p:spPr bwMode="gray">
          <a:xfrm>
            <a:off x="2495550" y="3352800"/>
            <a:ext cx="400050" cy="449262"/>
          </a:xfrm>
          <a:prstGeom prst="chevron">
            <a:avLst>
              <a:gd name="adj" fmla="val 52514"/>
            </a:avLst>
          </a:prstGeom>
          <a:solidFill>
            <a:schemeClr val="bg1"/>
          </a:solidFill>
          <a:ln w="28575" algn="ctr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AutoShape 6"/>
          <p:cNvSpPr>
            <a:spLocks noChangeArrowheads="1"/>
          </p:cNvSpPr>
          <p:nvPr/>
        </p:nvSpPr>
        <p:spPr bwMode="gray">
          <a:xfrm rot="10800000">
            <a:off x="1104900" y="3352800"/>
            <a:ext cx="400050" cy="449262"/>
          </a:xfrm>
          <a:prstGeom prst="chevron">
            <a:avLst>
              <a:gd name="adj" fmla="val 52514"/>
            </a:avLst>
          </a:prstGeom>
          <a:solidFill>
            <a:schemeClr val="bg1"/>
          </a:solidFill>
          <a:ln w="28575" algn="ctr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AutoShape 6"/>
          <p:cNvSpPr>
            <a:spLocks noChangeArrowheads="1"/>
          </p:cNvSpPr>
          <p:nvPr/>
        </p:nvSpPr>
        <p:spPr bwMode="gray">
          <a:xfrm>
            <a:off x="7219950" y="3352800"/>
            <a:ext cx="400050" cy="449262"/>
          </a:xfrm>
          <a:prstGeom prst="chevron">
            <a:avLst>
              <a:gd name="adj" fmla="val 52514"/>
            </a:avLst>
          </a:prstGeom>
          <a:solidFill>
            <a:schemeClr val="bg1"/>
          </a:solidFill>
          <a:ln w="28575" algn="ctr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AutoShape 6"/>
          <p:cNvSpPr>
            <a:spLocks noChangeArrowheads="1"/>
          </p:cNvSpPr>
          <p:nvPr/>
        </p:nvSpPr>
        <p:spPr bwMode="gray">
          <a:xfrm rot="10800000">
            <a:off x="6248400" y="3352800"/>
            <a:ext cx="400050" cy="449262"/>
          </a:xfrm>
          <a:prstGeom prst="chevron">
            <a:avLst>
              <a:gd name="adj" fmla="val 52514"/>
            </a:avLst>
          </a:prstGeom>
          <a:solidFill>
            <a:schemeClr val="bg1"/>
          </a:solidFill>
          <a:ln w="28575" algn="ctr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447800" y="3276600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HTTP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34150" y="32766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TCP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620000" y="3581400"/>
            <a:ext cx="13334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kern="0" noProof="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GMSC</a:t>
            </a:r>
            <a:r>
              <a:rPr lang="en-US" sz="3600" kern="0" noProof="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n-US" sz="3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0" y="838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GMLC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US" sz="320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interfaces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/>
            </a:r>
            <a:b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</a:b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742950" marR="0" lvl="1" indent="-28575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</a:endParaRPr>
          </a:p>
        </p:txBody>
      </p:sp>
      <p:pic>
        <p:nvPicPr>
          <p:cNvPr id="25" name="Picture 4" descr="D:\FYP\Presentation\figures\GMLC.png"/>
          <p:cNvPicPr>
            <a:picLocks noChangeAspect="1" noChangeArrowheads="1"/>
          </p:cNvPicPr>
          <p:nvPr/>
        </p:nvPicPr>
        <p:blipFill>
          <a:blip r:embed="rId3" cstate="print"/>
          <a:srcRect b="8384"/>
          <a:stretch>
            <a:fillRect/>
          </a:stretch>
        </p:blipFill>
        <p:spPr bwMode="auto">
          <a:xfrm>
            <a:off x="3079937" y="1663574"/>
            <a:ext cx="2984127" cy="3530852"/>
          </a:xfrm>
          <a:prstGeom prst="rect">
            <a:avLst/>
          </a:prstGeom>
          <a:noFill/>
        </p:spPr>
      </p:pic>
      <p:pic>
        <p:nvPicPr>
          <p:cNvPr id="34" name="Picture 3" descr="D:\FYP\Presentation\figures\GMSC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7600" y="2743200"/>
            <a:ext cx="1521451" cy="1038947"/>
          </a:xfrm>
          <a:prstGeom prst="rect">
            <a:avLst/>
          </a:prstGeom>
          <a:noFill/>
        </p:spPr>
      </p:pic>
      <p:pic>
        <p:nvPicPr>
          <p:cNvPr id="35" name="Picture 4"/>
          <p:cNvPicPr>
            <a:picLocks noChangeAspect="1" noChangeArrowheads="1"/>
          </p:cNvPicPr>
          <p:nvPr/>
        </p:nvPicPr>
        <p:blipFill>
          <a:blip r:embed="rId5" cstate="print"/>
          <a:srcRect b="27272"/>
          <a:stretch>
            <a:fillRect/>
          </a:stretch>
        </p:blipFill>
        <p:spPr bwMode="auto">
          <a:xfrm>
            <a:off x="190500" y="3124200"/>
            <a:ext cx="8001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TextBox 35"/>
          <p:cNvSpPr txBox="1"/>
          <p:nvPr/>
        </p:nvSpPr>
        <p:spPr>
          <a:xfrm>
            <a:off x="-76200" y="3619500"/>
            <a:ext cx="1333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Client</a:t>
            </a:r>
            <a:endParaRPr lang="en-US" sz="3600" b="1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333499" y="2362200"/>
            <a:ext cx="904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kern="0" noProof="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GMLC </a:t>
            </a:r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124200" y="2107168"/>
            <a:ext cx="76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kern="0" noProof="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GMSC </a:t>
            </a:r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0" y="18288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Client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72" name="Group 71"/>
          <p:cNvGrpSpPr/>
          <p:nvPr/>
        </p:nvGrpSpPr>
        <p:grpSpPr>
          <a:xfrm>
            <a:off x="0" y="723900"/>
            <a:ext cx="9144000" cy="2007632"/>
            <a:chOff x="0" y="723900"/>
            <a:chExt cx="9144000" cy="2007632"/>
          </a:xfrm>
        </p:grpSpPr>
        <p:pic>
          <p:nvPicPr>
            <p:cNvPr id="73" name="Picture 10" descr="D:\FYP\Presentation\figures\GSM Network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229100" y="723900"/>
              <a:ext cx="4914900" cy="1981200"/>
            </a:xfrm>
            <a:prstGeom prst="rect">
              <a:avLst/>
            </a:prstGeom>
            <a:noFill/>
          </p:spPr>
        </p:pic>
        <p:sp>
          <p:nvSpPr>
            <p:cNvPr id="74" name="Flowchart: Alternate Process 73"/>
            <p:cNvSpPr/>
            <p:nvPr/>
          </p:nvSpPr>
          <p:spPr>
            <a:xfrm>
              <a:off x="4838700" y="1104900"/>
              <a:ext cx="3657600" cy="1181100"/>
            </a:xfrm>
            <a:prstGeom prst="flowChartAlternateProcess">
              <a:avLst/>
            </a:prstGeom>
            <a:solidFill>
              <a:srgbClr val="800000"/>
            </a:solidFill>
            <a:ln>
              <a:solidFill>
                <a:srgbClr val="2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Flowchart: Alternate Process 74"/>
            <p:cNvSpPr/>
            <p:nvPr/>
          </p:nvSpPr>
          <p:spPr>
            <a:xfrm>
              <a:off x="6591300" y="1181100"/>
              <a:ext cx="1905000" cy="1104900"/>
            </a:xfrm>
            <a:prstGeom prst="flowChartAlternateProcess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6" name="Group 13"/>
            <p:cNvGrpSpPr/>
            <p:nvPr/>
          </p:nvGrpSpPr>
          <p:grpSpPr>
            <a:xfrm>
              <a:off x="1257300" y="952500"/>
              <a:ext cx="1066800" cy="1779032"/>
              <a:chOff x="1716765" y="3363912"/>
              <a:chExt cx="1407435" cy="2090700"/>
            </a:xfrm>
          </p:grpSpPr>
          <p:pic>
            <p:nvPicPr>
              <p:cNvPr id="89" name="Picture 4" descr="D:\FYP\Presentation\figures\GMLC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b="8384"/>
              <a:stretch>
                <a:fillRect/>
              </a:stretch>
            </p:blipFill>
            <p:spPr bwMode="auto">
              <a:xfrm>
                <a:off x="1716765" y="3363912"/>
                <a:ext cx="1407435" cy="1665288"/>
              </a:xfrm>
              <a:prstGeom prst="rect">
                <a:avLst/>
              </a:prstGeom>
              <a:noFill/>
            </p:spPr>
          </p:pic>
          <p:sp>
            <p:nvSpPr>
              <p:cNvPr id="90" name="Rectangle 89"/>
              <p:cNvSpPr/>
              <p:nvPr/>
            </p:nvSpPr>
            <p:spPr>
              <a:xfrm>
                <a:off x="1817295" y="5020577"/>
                <a:ext cx="1193264" cy="4340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kern="0" noProof="0" dirty="0" smtClean="0">
                    <a:solidFill>
                      <a:schemeClr val="tx2">
                        <a:lumMod val="75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GMLC </a:t>
                </a:r>
                <a:endParaRPr lang="en-US" b="1" dirty="0">
                  <a:latin typeface="Calibri" pitchFamily="34" charset="0"/>
                  <a:cs typeface="Calibri" pitchFamily="34" charset="0"/>
                </a:endParaRPr>
              </a:p>
            </p:txBody>
          </p:sp>
        </p:grpSp>
        <p:pic>
          <p:nvPicPr>
            <p:cNvPr id="77" name="Picture 1" descr="D:\FYP\Presentation\figures\HLR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876800" y="1123950"/>
              <a:ext cx="1028700" cy="1104900"/>
            </a:xfrm>
            <a:prstGeom prst="rect">
              <a:avLst/>
            </a:prstGeom>
            <a:noFill/>
          </p:spPr>
        </p:pic>
        <p:pic>
          <p:nvPicPr>
            <p:cNvPr id="78" name="Picture 2" descr="D:\FYP\Presentation\figures\MSCVLR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645601" y="1143000"/>
              <a:ext cx="1797602" cy="1066800"/>
            </a:xfrm>
            <a:prstGeom prst="rect">
              <a:avLst/>
            </a:prstGeom>
            <a:noFill/>
          </p:spPr>
        </p:pic>
        <p:sp>
          <p:nvSpPr>
            <p:cNvPr id="79" name="TextBox 78"/>
            <p:cNvSpPr txBox="1"/>
            <p:nvPr/>
          </p:nvSpPr>
          <p:spPr>
            <a:xfrm>
              <a:off x="5259360" y="1900535"/>
              <a:ext cx="7070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HLR</a:t>
              </a:r>
              <a:endParaRPr lang="en-US" sz="2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6972300" y="1900535"/>
              <a:ext cx="1447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MSC/VLR</a:t>
              </a:r>
              <a:endParaRPr lang="en-US" sz="2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81" name="Picture 3" descr="D:\FYP\Presentation\figures\GMSC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81300" y="1156927"/>
              <a:ext cx="1521451" cy="1038947"/>
            </a:xfrm>
            <a:prstGeom prst="rect">
              <a:avLst/>
            </a:prstGeom>
            <a:noFill/>
          </p:spPr>
        </p:pic>
        <p:sp>
          <p:nvSpPr>
            <p:cNvPr id="82" name="Rectangle 81"/>
            <p:cNvSpPr/>
            <p:nvPr/>
          </p:nvSpPr>
          <p:spPr>
            <a:xfrm>
              <a:off x="3124200" y="2107168"/>
              <a:ext cx="7620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kern="0" noProof="0" dirty="0" smtClean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  <a:cs typeface="Calibri" pitchFamily="34" charset="0"/>
                </a:rPr>
                <a:t>GMSC </a:t>
              </a:r>
              <a:endParaRPr lang="en-US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3" name="AutoShape 6"/>
            <p:cNvSpPr>
              <a:spLocks noChangeArrowheads="1"/>
            </p:cNvSpPr>
            <p:nvPr/>
          </p:nvSpPr>
          <p:spPr bwMode="gray">
            <a:xfrm>
              <a:off x="838200" y="1447800"/>
              <a:ext cx="400050" cy="449262"/>
            </a:xfrm>
            <a:prstGeom prst="chevron">
              <a:avLst>
                <a:gd name="adj" fmla="val 52514"/>
              </a:avLst>
            </a:prstGeom>
            <a:solidFill>
              <a:schemeClr val="bg1"/>
            </a:solidFill>
            <a:ln w="28575" algn="ctr">
              <a:solidFill>
                <a:schemeClr val="tx2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AutoShape 6"/>
            <p:cNvSpPr>
              <a:spLocks noChangeArrowheads="1"/>
            </p:cNvSpPr>
            <p:nvPr/>
          </p:nvSpPr>
          <p:spPr bwMode="gray">
            <a:xfrm>
              <a:off x="2400300" y="1447800"/>
              <a:ext cx="400050" cy="449262"/>
            </a:xfrm>
            <a:prstGeom prst="chevron">
              <a:avLst>
                <a:gd name="adj" fmla="val 52514"/>
              </a:avLst>
            </a:prstGeom>
            <a:solidFill>
              <a:schemeClr val="bg1"/>
            </a:solidFill>
            <a:ln w="28575" algn="ctr">
              <a:solidFill>
                <a:schemeClr val="tx2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AutoShape 6"/>
            <p:cNvSpPr>
              <a:spLocks noChangeArrowheads="1"/>
            </p:cNvSpPr>
            <p:nvPr/>
          </p:nvSpPr>
          <p:spPr bwMode="gray">
            <a:xfrm>
              <a:off x="4381500" y="1447800"/>
              <a:ext cx="400050" cy="449262"/>
            </a:xfrm>
            <a:prstGeom prst="chevron">
              <a:avLst>
                <a:gd name="adj" fmla="val 52514"/>
              </a:avLst>
            </a:prstGeom>
            <a:solidFill>
              <a:schemeClr val="bg1"/>
            </a:solidFill>
            <a:ln w="28575" algn="ctr">
              <a:solidFill>
                <a:schemeClr val="tx2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AutoShape 6"/>
            <p:cNvSpPr>
              <a:spLocks noChangeArrowheads="1"/>
            </p:cNvSpPr>
            <p:nvPr/>
          </p:nvSpPr>
          <p:spPr bwMode="gray">
            <a:xfrm>
              <a:off x="6057900" y="1447800"/>
              <a:ext cx="400050" cy="449262"/>
            </a:xfrm>
            <a:prstGeom prst="chevron">
              <a:avLst>
                <a:gd name="adj" fmla="val 52514"/>
              </a:avLst>
            </a:prstGeom>
            <a:solidFill>
              <a:schemeClr val="bg1"/>
            </a:solidFill>
            <a:ln w="28575" algn="ctr">
              <a:solidFill>
                <a:schemeClr val="tx2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7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 b="27272"/>
            <a:stretch>
              <a:fillRect/>
            </a:stretch>
          </p:blipFill>
          <p:spPr bwMode="auto">
            <a:xfrm>
              <a:off x="0" y="1295400"/>
              <a:ext cx="8001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8" name="TextBox 87"/>
            <p:cNvSpPr txBox="1"/>
            <p:nvPr/>
          </p:nvSpPr>
          <p:spPr>
            <a:xfrm>
              <a:off x="0" y="1828800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  <a:cs typeface="Calibri" pitchFamily="34" charset="0"/>
                </a:rPr>
                <a:t>Client</a:t>
              </a:r>
              <a:endParaRPr lang="en-US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91" name="Chevron 90"/>
          <p:cNvSpPr/>
          <p:nvPr/>
        </p:nvSpPr>
        <p:spPr>
          <a:xfrm>
            <a:off x="6400800" y="76200"/>
            <a:ext cx="2514600" cy="533400"/>
          </a:xfrm>
          <a:prstGeom prst="chevron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50000">
                <a:srgbClr val="4F81BD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  Simulation</a:t>
            </a: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2" name="Chevron 91"/>
          <p:cNvSpPr/>
          <p:nvPr/>
        </p:nvSpPr>
        <p:spPr>
          <a:xfrm>
            <a:off x="4343400" y="76200"/>
            <a:ext cx="2514600" cy="533400"/>
          </a:xfrm>
          <a:prstGeom prst="chevron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50000">
                <a:srgbClr val="4F81BD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 GMLC</a:t>
            </a: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3" name="Chevron 92"/>
          <p:cNvSpPr/>
          <p:nvPr/>
        </p:nvSpPr>
        <p:spPr>
          <a:xfrm>
            <a:off x="228600" y="76200"/>
            <a:ext cx="2514600" cy="533400"/>
          </a:xfrm>
          <a:prstGeom prst="chevron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50000">
                <a:srgbClr val="4F81BD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Problem</a:t>
            </a: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4" name="Chevron 93"/>
          <p:cNvSpPr/>
          <p:nvPr/>
        </p:nvSpPr>
        <p:spPr>
          <a:xfrm>
            <a:off x="2362200" y="76200"/>
            <a:ext cx="2514600" cy="533400"/>
          </a:xfrm>
          <a:prstGeom prst="chevron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50000">
                <a:srgbClr val="4F81BD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solidFill>
              <a:schemeClr val="accent3">
                <a:lumMod val="95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  GSM Architecture</a:t>
            </a: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41000" y="41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-0.30659 -0.2632 " pathEditMode="relative" ptsTypes="AA">
                                      <p:cBhvr>
                                        <p:cTn id="2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7037E-6 L -0.51233 -0.22963 " pathEditMode="relative" ptsTypes="AA">
                                      <p:cBhvr>
                                        <p:cTn id="3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53469E-6 L -0.021 -0.2685 " pathEditMode="relative" ptsTypes="AA">
                                      <p:cBhvr>
                                        <p:cTn id="3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 animBg="1"/>
      <p:bldP spid="15" grpId="0" animBg="1"/>
      <p:bldP spid="16" grpId="0" animBg="1"/>
      <p:bldP spid="17" grpId="0"/>
      <p:bldP spid="18" grpId="0"/>
      <p:bldP spid="21" grpId="0"/>
      <p:bldP spid="22" grpId="0"/>
      <p:bldP spid="36" grpId="0"/>
      <p:bldP spid="48" grpId="0"/>
      <p:bldP spid="50" grpId="0"/>
      <p:bldP spid="5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Chevron 104"/>
          <p:cNvSpPr/>
          <p:nvPr/>
        </p:nvSpPr>
        <p:spPr>
          <a:xfrm>
            <a:off x="6400800" y="76200"/>
            <a:ext cx="2514600" cy="533400"/>
          </a:xfrm>
          <a:prstGeom prst="chevron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50000">
                <a:srgbClr val="4F81BD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  Simulation</a:t>
            </a: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4" name="Chevron 103"/>
          <p:cNvSpPr/>
          <p:nvPr/>
        </p:nvSpPr>
        <p:spPr>
          <a:xfrm>
            <a:off x="4343400" y="76200"/>
            <a:ext cx="2514600" cy="533400"/>
          </a:xfrm>
          <a:prstGeom prst="chevron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50000">
                <a:srgbClr val="4F81BD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 GMLC</a:t>
            </a: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>
            <a:off x="228600" y="76200"/>
            <a:ext cx="2514600" cy="533400"/>
          </a:xfrm>
          <a:prstGeom prst="chevron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50000">
                <a:srgbClr val="4F81BD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Problem</a:t>
            </a: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800" dirty="0" smtClean="0">
                <a:latin typeface="+mj-lt"/>
              </a:rPr>
              <a:t>GMLC</a:t>
            </a:r>
            <a:endParaRPr lang="en-US" sz="1800" dirty="0">
              <a:latin typeface="+mj-lt"/>
            </a:endParaRPr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b="0" dirty="0" smtClean="0">
                <a:latin typeface="+mj-lt"/>
              </a:rPr>
              <a:t>ULFG II</a:t>
            </a:r>
            <a:endParaRPr lang="en-US" sz="1800" b="0" dirty="0">
              <a:latin typeface="+mj-lt"/>
            </a:endParaRPr>
          </a:p>
        </p:txBody>
      </p:sp>
      <p:sp>
        <p:nvSpPr>
          <p:cNvPr id="8" name="Chevron 7"/>
          <p:cNvSpPr/>
          <p:nvPr/>
        </p:nvSpPr>
        <p:spPr>
          <a:xfrm>
            <a:off x="2362200" y="76200"/>
            <a:ext cx="2514600" cy="533400"/>
          </a:xfrm>
          <a:prstGeom prst="chevron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50000">
                <a:srgbClr val="4F81BD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solidFill>
              <a:schemeClr val="accent3">
                <a:lumMod val="95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  GSM Architecture</a:t>
            </a: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6" name="Picture 10" descr="D:\FYP\Presentation\figures\GSM Networ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29100" y="723900"/>
            <a:ext cx="4914900" cy="1981200"/>
          </a:xfrm>
          <a:prstGeom prst="rect">
            <a:avLst/>
          </a:prstGeom>
          <a:noFill/>
        </p:spPr>
      </p:pic>
      <p:sp>
        <p:nvSpPr>
          <p:cNvPr id="18" name="Flowchart: Alternate Process 17"/>
          <p:cNvSpPr/>
          <p:nvPr/>
        </p:nvSpPr>
        <p:spPr>
          <a:xfrm>
            <a:off x="4838700" y="1104900"/>
            <a:ext cx="3657600" cy="1181100"/>
          </a:xfrm>
          <a:prstGeom prst="flowChartAlternateProcess">
            <a:avLst/>
          </a:prstGeom>
          <a:solidFill>
            <a:srgbClr val="800000"/>
          </a:solidFill>
          <a:ln>
            <a:solidFill>
              <a:srgbClr val="2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lowchart: Alternate Process 19"/>
          <p:cNvSpPr/>
          <p:nvPr/>
        </p:nvSpPr>
        <p:spPr>
          <a:xfrm>
            <a:off x="6591300" y="1181100"/>
            <a:ext cx="1905000" cy="1104900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1257300" y="952500"/>
            <a:ext cx="1066800" cy="1779032"/>
            <a:chOff x="1716765" y="3363912"/>
            <a:chExt cx="1407435" cy="2090700"/>
          </a:xfrm>
        </p:grpSpPr>
        <p:pic>
          <p:nvPicPr>
            <p:cNvPr id="31" name="Picture 4" descr="D:\FYP\Presentation\figures\GMLC.png"/>
            <p:cNvPicPr>
              <a:picLocks noChangeAspect="1" noChangeArrowheads="1"/>
            </p:cNvPicPr>
            <p:nvPr/>
          </p:nvPicPr>
          <p:blipFill>
            <a:blip r:embed="rId4" cstate="print"/>
            <a:srcRect b="8384"/>
            <a:stretch>
              <a:fillRect/>
            </a:stretch>
          </p:blipFill>
          <p:spPr bwMode="auto">
            <a:xfrm>
              <a:off x="1716765" y="3363912"/>
              <a:ext cx="1407435" cy="1665288"/>
            </a:xfrm>
            <a:prstGeom prst="rect">
              <a:avLst/>
            </a:prstGeom>
            <a:noFill/>
          </p:spPr>
        </p:pic>
        <p:sp>
          <p:nvSpPr>
            <p:cNvPr id="32" name="Rectangle 31"/>
            <p:cNvSpPr/>
            <p:nvPr/>
          </p:nvSpPr>
          <p:spPr>
            <a:xfrm>
              <a:off x="1817295" y="5020577"/>
              <a:ext cx="1193264" cy="4340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kern="0" noProof="0" dirty="0" smtClean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  <a:cs typeface="Calibri" pitchFamily="34" charset="0"/>
                </a:rPr>
                <a:t>GMLC </a:t>
              </a:r>
              <a:endParaRPr lang="en-US" b="1" dirty="0">
                <a:latin typeface="Calibri" pitchFamily="34" charset="0"/>
                <a:cs typeface="Calibri" pitchFamily="34" charset="0"/>
              </a:endParaRPr>
            </a:p>
          </p:txBody>
        </p:sp>
      </p:grpSp>
      <p:pic>
        <p:nvPicPr>
          <p:cNvPr id="116737" name="Picture 1" descr="D:\FYP\Presentation\figures\HL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1123950"/>
            <a:ext cx="1028700" cy="1104900"/>
          </a:xfrm>
          <a:prstGeom prst="rect">
            <a:avLst/>
          </a:prstGeom>
          <a:noFill/>
        </p:spPr>
      </p:pic>
      <p:pic>
        <p:nvPicPr>
          <p:cNvPr id="116738" name="Picture 2" descr="D:\FYP\Presentation\figures\MSCVLR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45601" y="1143000"/>
            <a:ext cx="1797602" cy="1066800"/>
          </a:xfrm>
          <a:prstGeom prst="rect">
            <a:avLst/>
          </a:prstGeom>
          <a:noFill/>
        </p:spPr>
      </p:pic>
      <p:sp>
        <p:nvSpPr>
          <p:cNvPr id="34" name="TextBox 33"/>
          <p:cNvSpPr txBox="1"/>
          <p:nvPr/>
        </p:nvSpPr>
        <p:spPr>
          <a:xfrm>
            <a:off x="5259360" y="1900535"/>
            <a:ext cx="707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HLR</a:t>
            </a:r>
            <a:endParaRPr lang="en-US" sz="2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972300" y="190053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MSC/VLR</a:t>
            </a:r>
            <a:endParaRPr lang="en-US" sz="2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6739" name="Picture 3" descr="D:\FYP\Presentation\figures\GMSC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81300" y="1156927"/>
            <a:ext cx="1521451" cy="1038947"/>
          </a:xfrm>
          <a:prstGeom prst="rect">
            <a:avLst/>
          </a:prstGeom>
          <a:noFill/>
        </p:spPr>
      </p:pic>
      <p:sp>
        <p:nvSpPr>
          <p:cNvPr id="36" name="Rectangle 35"/>
          <p:cNvSpPr/>
          <p:nvPr/>
        </p:nvSpPr>
        <p:spPr>
          <a:xfrm>
            <a:off x="3124200" y="2107168"/>
            <a:ext cx="76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kern="0" noProof="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GMSC </a:t>
            </a:r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9" name="AutoShape 6"/>
          <p:cNvSpPr>
            <a:spLocks noChangeArrowheads="1"/>
          </p:cNvSpPr>
          <p:nvPr/>
        </p:nvSpPr>
        <p:spPr bwMode="gray">
          <a:xfrm>
            <a:off x="838200" y="1447800"/>
            <a:ext cx="400050" cy="449262"/>
          </a:xfrm>
          <a:prstGeom prst="chevron">
            <a:avLst>
              <a:gd name="adj" fmla="val 52514"/>
            </a:avLst>
          </a:prstGeom>
          <a:solidFill>
            <a:schemeClr val="bg1"/>
          </a:solidFill>
          <a:ln w="28575" algn="ctr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16740" name="Picture 4" descr="D:\FYP\report\figrues\sequence global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3400" y="2743200"/>
            <a:ext cx="8229600" cy="3788580"/>
          </a:xfrm>
          <a:prstGeom prst="rect">
            <a:avLst/>
          </a:prstGeom>
          <a:noFill/>
        </p:spPr>
      </p:pic>
      <p:sp>
        <p:nvSpPr>
          <p:cNvPr id="45" name="AutoShape 6"/>
          <p:cNvSpPr>
            <a:spLocks noChangeArrowheads="1"/>
          </p:cNvSpPr>
          <p:nvPr/>
        </p:nvSpPr>
        <p:spPr bwMode="gray">
          <a:xfrm>
            <a:off x="2400300" y="1447800"/>
            <a:ext cx="400050" cy="449262"/>
          </a:xfrm>
          <a:prstGeom prst="chevron">
            <a:avLst>
              <a:gd name="adj" fmla="val 52514"/>
            </a:avLst>
          </a:prstGeom>
          <a:solidFill>
            <a:schemeClr val="bg1"/>
          </a:solidFill>
          <a:ln w="28575" algn="ctr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AutoShape 6"/>
          <p:cNvSpPr>
            <a:spLocks noChangeArrowheads="1"/>
          </p:cNvSpPr>
          <p:nvPr/>
        </p:nvSpPr>
        <p:spPr bwMode="gray">
          <a:xfrm>
            <a:off x="4381500" y="1447800"/>
            <a:ext cx="400050" cy="449262"/>
          </a:xfrm>
          <a:prstGeom prst="chevron">
            <a:avLst>
              <a:gd name="adj" fmla="val 52514"/>
            </a:avLst>
          </a:prstGeom>
          <a:solidFill>
            <a:schemeClr val="bg1"/>
          </a:solidFill>
          <a:ln w="28575" algn="ctr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AutoShape 6"/>
          <p:cNvSpPr>
            <a:spLocks noChangeArrowheads="1"/>
          </p:cNvSpPr>
          <p:nvPr/>
        </p:nvSpPr>
        <p:spPr bwMode="gray">
          <a:xfrm>
            <a:off x="6057900" y="1447800"/>
            <a:ext cx="400050" cy="449262"/>
          </a:xfrm>
          <a:prstGeom prst="chevron">
            <a:avLst>
              <a:gd name="adj" fmla="val 52514"/>
            </a:avLst>
          </a:prstGeom>
          <a:solidFill>
            <a:schemeClr val="bg1"/>
          </a:solidFill>
          <a:ln w="28575" algn="ctr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AutoShape 6"/>
          <p:cNvSpPr>
            <a:spLocks noChangeArrowheads="1"/>
          </p:cNvSpPr>
          <p:nvPr/>
        </p:nvSpPr>
        <p:spPr bwMode="gray">
          <a:xfrm rot="10800000">
            <a:off x="6057900" y="1455738"/>
            <a:ext cx="400050" cy="449262"/>
          </a:xfrm>
          <a:prstGeom prst="chevron">
            <a:avLst>
              <a:gd name="adj" fmla="val 52514"/>
            </a:avLst>
          </a:prstGeom>
          <a:solidFill>
            <a:schemeClr val="bg1"/>
          </a:solidFill>
          <a:ln w="28575" algn="ctr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AutoShape 6"/>
          <p:cNvSpPr>
            <a:spLocks noChangeArrowheads="1"/>
          </p:cNvSpPr>
          <p:nvPr/>
        </p:nvSpPr>
        <p:spPr bwMode="gray">
          <a:xfrm rot="10800000">
            <a:off x="4381500" y="1447800"/>
            <a:ext cx="400050" cy="449262"/>
          </a:xfrm>
          <a:prstGeom prst="chevron">
            <a:avLst>
              <a:gd name="adj" fmla="val 52514"/>
            </a:avLst>
          </a:prstGeom>
          <a:solidFill>
            <a:schemeClr val="bg1"/>
          </a:solidFill>
          <a:ln w="28575" algn="ctr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AutoShape 6"/>
          <p:cNvSpPr>
            <a:spLocks noChangeArrowheads="1"/>
          </p:cNvSpPr>
          <p:nvPr/>
        </p:nvSpPr>
        <p:spPr bwMode="gray">
          <a:xfrm rot="10800000">
            <a:off x="2400300" y="1447800"/>
            <a:ext cx="400050" cy="449262"/>
          </a:xfrm>
          <a:prstGeom prst="chevron">
            <a:avLst>
              <a:gd name="adj" fmla="val 52514"/>
            </a:avLst>
          </a:prstGeom>
          <a:solidFill>
            <a:schemeClr val="bg1"/>
          </a:solidFill>
          <a:ln w="28575" algn="ctr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AutoShape 6"/>
          <p:cNvSpPr>
            <a:spLocks noChangeArrowheads="1"/>
          </p:cNvSpPr>
          <p:nvPr/>
        </p:nvSpPr>
        <p:spPr bwMode="gray">
          <a:xfrm rot="10800000">
            <a:off x="838200" y="1447800"/>
            <a:ext cx="400050" cy="449262"/>
          </a:xfrm>
          <a:prstGeom prst="chevron">
            <a:avLst>
              <a:gd name="adj" fmla="val 52514"/>
            </a:avLst>
          </a:prstGeom>
          <a:solidFill>
            <a:schemeClr val="bg1"/>
          </a:solidFill>
          <a:ln w="28575" algn="ctr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Rectangle 3"/>
          <p:cNvSpPr txBox="1">
            <a:spLocks noChangeArrowheads="1"/>
          </p:cNvSpPr>
          <p:nvPr/>
        </p:nvSpPr>
        <p:spPr bwMode="auto">
          <a:xfrm>
            <a:off x="0" y="3581400"/>
            <a:ext cx="914400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Tx/>
              <a:buFont typeface="Arial" pitchFamily="34" charset="0"/>
              <a:buChar char="•"/>
              <a:tabLst/>
              <a:defRPr/>
            </a:pPr>
            <a:r>
              <a:rPr lang="en-US" sz="3200" kern="0" noProof="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Two request possibilities :</a:t>
            </a:r>
          </a:p>
          <a:p>
            <a:pPr marL="971550" lvl="1" indent="-514350">
              <a:lnSpc>
                <a:spcPct val="80000"/>
              </a:lnSpc>
              <a:spcBef>
                <a:spcPct val="20000"/>
              </a:spcBef>
              <a:buSzPct val="100000"/>
              <a:buFont typeface="+mj-lt"/>
              <a:buAutoNum type="arabicPeriod"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ATI</a:t>
            </a:r>
            <a:r>
              <a:rPr kumimoji="0" lang="en-US" sz="320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:</a:t>
            </a:r>
            <a:r>
              <a:rPr kumimoji="0" lang="en-US" sz="3200" i="0" u="none" strike="noStrike" kern="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US" sz="3200" i="0" u="none" strike="noStrike" kern="0" cap="none" spc="0" normalizeH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AnyTime</a:t>
            </a:r>
            <a:r>
              <a:rPr kumimoji="0" lang="en-US" sz="3200" i="0" u="none" strike="noStrike" kern="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Interrogation </a:t>
            </a:r>
            <a:r>
              <a:rPr kumimoji="0" lang="en-US" sz="3200" i="0" u="none" strike="noStrike" kern="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  <a:sym typeface="Wingdings" pitchFamily="2" charset="2"/>
              </a:rPr>
              <a:t> Location</a:t>
            </a:r>
            <a:endParaRPr kumimoji="0" lang="en-US" sz="3200" i="0" u="none" strike="noStrike" kern="0" cap="none" spc="0" normalizeH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971550" lvl="1" indent="-514350">
              <a:lnSpc>
                <a:spcPct val="80000"/>
              </a:lnSpc>
              <a:spcBef>
                <a:spcPct val="20000"/>
              </a:spcBef>
              <a:buSzPct val="100000"/>
              <a:buFont typeface="+mj-lt"/>
              <a:buAutoNum type="arabicPeriod"/>
              <a:defRPr/>
            </a:pPr>
            <a:r>
              <a:rPr lang="en-US" sz="3200" b="1" kern="0" baseline="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SRI</a:t>
            </a:r>
            <a:r>
              <a:rPr lang="en-US" sz="3200" kern="0" baseline="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:</a:t>
            </a:r>
            <a:r>
              <a:rPr lang="en-US" sz="3200" kern="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Send Routing Info </a:t>
            </a:r>
            <a:r>
              <a:rPr lang="en-US" sz="3200" kern="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 Network Routing</a:t>
            </a:r>
            <a:r>
              <a:rPr kumimoji="0" lang="en-US" sz="32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/>
            </a:r>
            <a:br>
              <a:rPr kumimoji="0" lang="en-US" sz="32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</a:br>
            <a:endParaRPr kumimoji="0" lang="en-US" sz="32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742950" marR="0" lvl="1" indent="-28575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sz="32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</a:endParaRPr>
          </a:p>
        </p:txBody>
      </p:sp>
      <p:pic>
        <p:nvPicPr>
          <p:cNvPr id="38" name="Picture 4"/>
          <p:cNvPicPr>
            <a:picLocks noChangeAspect="1" noChangeArrowheads="1"/>
          </p:cNvPicPr>
          <p:nvPr/>
        </p:nvPicPr>
        <p:blipFill>
          <a:blip r:embed="rId9" cstate="print"/>
          <a:srcRect b="27272"/>
          <a:stretch>
            <a:fillRect/>
          </a:stretch>
        </p:blipFill>
        <p:spPr bwMode="auto">
          <a:xfrm>
            <a:off x="0" y="1295400"/>
            <a:ext cx="8001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TextBox 39"/>
          <p:cNvSpPr txBox="1"/>
          <p:nvPr/>
        </p:nvSpPr>
        <p:spPr>
          <a:xfrm>
            <a:off x="0" y="18288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Client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indefinite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indefinite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indefinite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indefinite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indefinite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indefinite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indefinite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indefinite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indefinite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indefinite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7" dur="indefinite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indefinite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indefinite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3" dur="indefinite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indefinite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indefinite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9" dur="indefinite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indefinite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indefinite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5" dur="indefinite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indefinite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5" grpId="0" animBg="1"/>
      <p:bldP spid="46" grpId="0" animBg="1"/>
      <p:bldP spid="47" grpId="0" animBg="1"/>
      <p:bldP spid="37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0" y="2952750"/>
            <a:ext cx="9144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Tx/>
              <a:tabLst/>
              <a:defRPr/>
            </a:pPr>
            <a:r>
              <a:rPr lang="en-US" sz="3200" b="1" kern="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3</a:t>
            </a:r>
            <a:r>
              <a:rPr lang="en-US" sz="3200" b="1" kern="0" noProof="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– Gateway Mobile Location Centre</a:t>
            </a:r>
          </a:p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Tx/>
              <a:tabLst/>
              <a:defRPr/>
            </a:pPr>
            <a:r>
              <a:rPr kumimoji="0" lang="en-US" sz="3200" b="1" i="0" u="none" strike="noStrike" kern="0" cap="none" spc="0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GMLC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/>
            </a:r>
            <a:b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</a:b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742950" marR="0" lvl="1" indent="-28575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1790700" y="1866900"/>
            <a:ext cx="5562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marR="0" lvl="0" indent="-514350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SzTx/>
              <a:buFont typeface="+mj-lt"/>
              <a:buAutoNum type="arabicPeriod"/>
              <a:tabLst/>
              <a:defRPr/>
            </a:pPr>
            <a:r>
              <a:rPr lang="en-US" sz="4000" b="1" kern="0" noProof="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GMLC Architecture</a:t>
            </a:r>
          </a:p>
          <a:p>
            <a:pPr marL="514350" marR="0" lvl="0" indent="-514350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SzTx/>
              <a:buFont typeface="+mj-lt"/>
              <a:buAutoNum type="arabicPeriod"/>
              <a:tabLst/>
              <a:defRPr/>
            </a:pPr>
            <a:r>
              <a:rPr kumimoji="0" lang="en-US" sz="4000" b="1" i="0" u="none" strike="noStrike" kern="0" cap="none" spc="0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GMLC Request Flow</a:t>
            </a:r>
          </a:p>
          <a:p>
            <a:pPr marL="514350" marR="0" lvl="0" indent="-514350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SzTx/>
              <a:buFont typeface="+mj-lt"/>
              <a:buAutoNum type="arabicPeriod"/>
              <a:tabLst/>
              <a:defRPr/>
            </a:pPr>
            <a:r>
              <a:rPr lang="en-US" sz="4000" b="1" kern="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GMLC Configuration</a:t>
            </a:r>
            <a:endParaRPr kumimoji="0" lang="en-US" sz="4000" b="1" i="0" u="none" strike="noStrike" kern="0" cap="none" spc="0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342900" marR="0" lvl="0" indent="-342900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SzTx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/>
            </a:r>
            <a:b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</a:b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742950" marR="0" lvl="1" indent="-285750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3" name="Chevron 2"/>
          <p:cNvSpPr/>
          <p:nvPr/>
        </p:nvSpPr>
        <p:spPr>
          <a:xfrm>
            <a:off x="6400800" y="76200"/>
            <a:ext cx="2514600" cy="533400"/>
          </a:xfrm>
          <a:prstGeom prst="chevron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50000">
                <a:srgbClr val="4F81BD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  Simulation</a:t>
            </a: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Chevron 3"/>
          <p:cNvSpPr/>
          <p:nvPr/>
        </p:nvSpPr>
        <p:spPr>
          <a:xfrm>
            <a:off x="228600" y="76200"/>
            <a:ext cx="2514600" cy="533400"/>
          </a:xfrm>
          <a:prstGeom prst="chevron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50000">
                <a:srgbClr val="4F81BD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Problem</a:t>
            </a: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Chevron 4"/>
          <p:cNvSpPr/>
          <p:nvPr/>
        </p:nvSpPr>
        <p:spPr>
          <a:xfrm>
            <a:off x="2362200" y="76200"/>
            <a:ext cx="2514600" cy="533400"/>
          </a:xfrm>
          <a:prstGeom prst="chevron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50000">
                <a:srgbClr val="4F81BD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  GSM Architecture</a:t>
            </a: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Chevron 5"/>
          <p:cNvSpPr/>
          <p:nvPr/>
        </p:nvSpPr>
        <p:spPr>
          <a:xfrm>
            <a:off x="4381500" y="76200"/>
            <a:ext cx="2514600" cy="533400"/>
          </a:xfrm>
          <a:prstGeom prst="chevron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50000">
                <a:srgbClr val="4F81BD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solidFill>
              <a:schemeClr val="accent3">
                <a:lumMod val="95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GMLC</a:t>
            </a: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1790700" y="1866900"/>
            <a:ext cx="5562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marR="0" lvl="0" indent="-514350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SzTx/>
              <a:buFont typeface="+mj-lt"/>
              <a:buAutoNum type="arabicPeriod"/>
              <a:tabLst/>
              <a:defRPr/>
            </a:pPr>
            <a:r>
              <a:rPr lang="en-US" sz="4000" b="1" kern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cs typeface="Calibri" pitchFamily="34" charset="0"/>
              </a:rPr>
              <a:t>GMLC Architecture</a:t>
            </a:r>
          </a:p>
          <a:p>
            <a:pPr marL="514350" marR="0" lvl="0" indent="-514350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SzTx/>
              <a:buFont typeface="+mj-lt"/>
              <a:buAutoNum type="arabicPeriod"/>
              <a:tabLst/>
              <a:defRPr/>
            </a:pPr>
            <a:r>
              <a:rPr kumimoji="0" lang="en-US" sz="4000" b="1" i="0" u="none" strike="noStrike" kern="0" cap="none" spc="0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GMLC Request Flow</a:t>
            </a:r>
          </a:p>
          <a:p>
            <a:pPr marL="514350" marR="0" lvl="0" indent="-514350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SzTx/>
              <a:buFont typeface="+mj-lt"/>
              <a:buAutoNum type="arabicPeriod"/>
              <a:tabLst/>
              <a:defRPr/>
            </a:pPr>
            <a:r>
              <a:rPr lang="en-US" sz="4000" b="1" kern="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GMLC Configuration</a:t>
            </a:r>
            <a:endParaRPr kumimoji="0" lang="en-US" sz="4000" b="1" i="0" u="none" strike="noStrike" kern="0" cap="none" spc="0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342900" marR="0" lvl="0" indent="-342900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SzTx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/>
            </a:r>
            <a:b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</a:b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742950" marR="0" lvl="1" indent="-285750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3" name="Chevron 2"/>
          <p:cNvSpPr/>
          <p:nvPr/>
        </p:nvSpPr>
        <p:spPr>
          <a:xfrm>
            <a:off x="6400800" y="76200"/>
            <a:ext cx="2514600" cy="533400"/>
          </a:xfrm>
          <a:prstGeom prst="chevron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50000">
                <a:srgbClr val="4F81BD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  Simulation</a:t>
            </a: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Chevron 3"/>
          <p:cNvSpPr/>
          <p:nvPr/>
        </p:nvSpPr>
        <p:spPr>
          <a:xfrm>
            <a:off x="228600" y="76200"/>
            <a:ext cx="2514600" cy="533400"/>
          </a:xfrm>
          <a:prstGeom prst="chevron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50000">
                <a:srgbClr val="4F81BD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Problem</a:t>
            </a: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Chevron 4"/>
          <p:cNvSpPr/>
          <p:nvPr/>
        </p:nvSpPr>
        <p:spPr>
          <a:xfrm>
            <a:off x="2362200" y="76200"/>
            <a:ext cx="2514600" cy="533400"/>
          </a:xfrm>
          <a:prstGeom prst="chevron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50000">
                <a:srgbClr val="4F81BD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  GSM Architecture</a:t>
            </a: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Chevron 5"/>
          <p:cNvSpPr/>
          <p:nvPr/>
        </p:nvSpPr>
        <p:spPr>
          <a:xfrm>
            <a:off x="4381500" y="76200"/>
            <a:ext cx="2514600" cy="533400"/>
          </a:xfrm>
          <a:prstGeom prst="chevron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50000">
                <a:srgbClr val="4F81BD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solidFill>
              <a:schemeClr val="accent3">
                <a:lumMod val="95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GMLC</a:t>
            </a: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6400800" y="76200"/>
            <a:ext cx="2514600" cy="533400"/>
          </a:xfrm>
          <a:prstGeom prst="chevron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50000">
                <a:srgbClr val="4F81BD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  Simulation</a:t>
            </a: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Chevron 4"/>
          <p:cNvSpPr/>
          <p:nvPr/>
        </p:nvSpPr>
        <p:spPr>
          <a:xfrm>
            <a:off x="228600" y="76200"/>
            <a:ext cx="2514600" cy="533400"/>
          </a:xfrm>
          <a:prstGeom prst="chevron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50000">
                <a:srgbClr val="4F81BD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Problem</a:t>
            </a: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Chevron 5"/>
          <p:cNvSpPr/>
          <p:nvPr/>
        </p:nvSpPr>
        <p:spPr>
          <a:xfrm>
            <a:off x="2362200" y="76200"/>
            <a:ext cx="2514600" cy="533400"/>
          </a:xfrm>
          <a:prstGeom prst="chevron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50000">
                <a:srgbClr val="4F81BD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  GSM Architecture</a:t>
            </a: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4381500" y="76200"/>
            <a:ext cx="2514600" cy="533400"/>
          </a:xfrm>
          <a:prstGeom prst="chevron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50000">
                <a:srgbClr val="4F81BD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solidFill>
              <a:schemeClr val="accent3">
                <a:lumMod val="95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GMLC</a:t>
            </a: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8194" name="Picture 2" descr="D:\FYP\Presentation\figures\GMLC.png"/>
          <p:cNvPicPr>
            <a:picLocks noChangeAspect="1" noChangeArrowheads="1"/>
          </p:cNvPicPr>
          <p:nvPr/>
        </p:nvPicPr>
        <p:blipFill>
          <a:blip r:embed="rId3" cstate="print"/>
          <a:srcRect l="13287" r="13072"/>
          <a:stretch>
            <a:fillRect/>
          </a:stretch>
        </p:blipFill>
        <p:spPr bwMode="auto">
          <a:xfrm>
            <a:off x="2628900" y="2324100"/>
            <a:ext cx="3886200" cy="2743200"/>
          </a:xfrm>
          <a:prstGeom prst="rect">
            <a:avLst/>
          </a:prstGeom>
          <a:noFill/>
        </p:spPr>
      </p:pic>
      <p:pic>
        <p:nvPicPr>
          <p:cNvPr id="26" name="Picture 4" descr="D:\FYP\Presentation\figures\GMLC.png"/>
          <p:cNvPicPr>
            <a:picLocks noChangeAspect="1" noChangeArrowheads="1"/>
          </p:cNvPicPr>
          <p:nvPr/>
        </p:nvPicPr>
        <p:blipFill>
          <a:blip r:embed="rId4" cstate="print"/>
          <a:srcRect b="8384"/>
          <a:stretch>
            <a:fillRect/>
          </a:stretch>
        </p:blipFill>
        <p:spPr bwMode="auto">
          <a:xfrm>
            <a:off x="2320591" y="765108"/>
            <a:ext cx="4502818" cy="532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8194"/>
                                        </p:tgtEl>
                                      </p:cBhvr>
                                      <p:by x="175000" y="17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75000" y="17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800" dirty="0" smtClean="0">
                <a:latin typeface="+mj-lt"/>
              </a:rPr>
              <a:t>GMLC</a:t>
            </a:r>
            <a:endParaRPr lang="en-US" sz="1800" dirty="0">
              <a:latin typeface="+mj-lt"/>
            </a:endParaRPr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b="0" dirty="0" smtClean="0">
                <a:latin typeface="+mj-lt"/>
              </a:rPr>
              <a:t>ULFG II</a:t>
            </a:r>
            <a:endParaRPr lang="en-US" sz="1800" b="0" dirty="0">
              <a:latin typeface="+mj-lt"/>
            </a:endParaRPr>
          </a:p>
        </p:txBody>
      </p:sp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0813"/>
            <a:ext cx="2819400" cy="563562"/>
          </a:xfrm>
        </p:spPr>
        <p:txBody>
          <a:bodyPr/>
          <a:lstStyle/>
          <a:p>
            <a:pPr algn="l"/>
            <a:r>
              <a:rPr lang="en-US" sz="3600" dirty="0"/>
              <a:t>Contents</a:t>
            </a:r>
            <a:endParaRPr lang="en-US" sz="3600" dirty="0">
              <a:solidFill>
                <a:schemeClr val="accent1"/>
              </a:solidFill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1333500" y="1162050"/>
            <a:ext cx="6477000" cy="4533900"/>
            <a:chOff x="1333500" y="952500"/>
            <a:chExt cx="6477000" cy="4533900"/>
          </a:xfrm>
        </p:grpSpPr>
        <p:grpSp>
          <p:nvGrpSpPr>
            <p:cNvPr id="45" name="Group 67"/>
            <p:cNvGrpSpPr>
              <a:grpSpLocks/>
            </p:cNvGrpSpPr>
            <p:nvPr/>
          </p:nvGrpSpPr>
          <p:grpSpPr bwMode="auto">
            <a:xfrm>
              <a:off x="1333500" y="952500"/>
              <a:ext cx="4724400" cy="685800"/>
              <a:chOff x="1344" y="1104"/>
              <a:chExt cx="2976" cy="432"/>
            </a:xfrm>
          </p:grpSpPr>
          <p:sp>
            <p:nvSpPr>
              <p:cNvPr id="46" name="AutoShape 48"/>
              <p:cNvSpPr>
                <a:spLocks noChangeArrowheads="1"/>
              </p:cNvSpPr>
              <p:nvPr/>
            </p:nvSpPr>
            <p:spPr bwMode="gray">
              <a:xfrm>
                <a:off x="1584" y="1179"/>
                <a:ext cx="2736" cy="28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chemeClr val="accent1">
                      <a:gamma/>
                      <a:tint val="21176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99190" dir="238833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en-US" sz="2400">
                  <a:latin typeface="+mj-lt"/>
                </a:endParaRPr>
              </a:p>
            </p:txBody>
          </p:sp>
          <p:sp>
            <p:nvSpPr>
              <p:cNvPr id="47" name="AutoShape 49"/>
              <p:cNvSpPr>
                <a:spLocks noChangeArrowheads="1"/>
              </p:cNvSpPr>
              <p:nvPr/>
            </p:nvSpPr>
            <p:spPr bwMode="gray">
              <a:xfrm>
                <a:off x="1344" y="1104"/>
                <a:ext cx="432" cy="432"/>
              </a:xfrm>
              <a:prstGeom prst="diamond">
                <a:avLst/>
              </a:prstGeom>
              <a:solidFill>
                <a:schemeClr val="accent1"/>
              </a:solidFill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en-US" sz="2400">
                  <a:latin typeface="+mj-lt"/>
                </a:endParaRPr>
              </a:p>
            </p:txBody>
          </p:sp>
          <p:sp>
            <p:nvSpPr>
              <p:cNvPr id="48" name="Text Box 50"/>
              <p:cNvSpPr txBox="1">
                <a:spLocks noChangeArrowheads="1"/>
              </p:cNvSpPr>
              <p:nvPr/>
            </p:nvSpPr>
            <p:spPr bwMode="gray">
              <a:xfrm>
                <a:off x="1824" y="1214"/>
                <a:ext cx="2064" cy="29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eaLnBrk="0" hangingPunct="0"/>
                <a:r>
                  <a:rPr lang="en-US" sz="2400" b="1" dirty="0" smtClean="0">
                    <a:solidFill>
                      <a:srgbClr val="000000"/>
                    </a:solidFill>
                    <a:latin typeface="+mj-lt"/>
                  </a:rPr>
                  <a:t>Objective</a:t>
                </a:r>
                <a:endParaRPr lang="en-US" sz="2400" b="1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9" name="Text Box 51"/>
              <p:cNvSpPr txBox="1">
                <a:spLocks noChangeArrowheads="1"/>
              </p:cNvSpPr>
              <p:nvPr/>
            </p:nvSpPr>
            <p:spPr bwMode="gray">
              <a:xfrm>
                <a:off x="1433" y="1166"/>
                <a:ext cx="240" cy="29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400" dirty="0">
                    <a:solidFill>
                      <a:schemeClr val="bg1"/>
                    </a:solidFill>
                    <a:latin typeface="+mj-lt"/>
                  </a:rPr>
                  <a:t>1</a:t>
                </a:r>
              </a:p>
            </p:txBody>
          </p:sp>
        </p:grpSp>
        <p:grpSp>
          <p:nvGrpSpPr>
            <p:cNvPr id="87107" name="Group 67"/>
            <p:cNvGrpSpPr>
              <a:grpSpLocks/>
            </p:cNvGrpSpPr>
            <p:nvPr/>
          </p:nvGrpSpPr>
          <p:grpSpPr bwMode="auto">
            <a:xfrm>
              <a:off x="1333500" y="1714500"/>
              <a:ext cx="4724400" cy="685800"/>
              <a:chOff x="1344" y="1104"/>
              <a:chExt cx="2976" cy="432"/>
            </a:xfrm>
          </p:grpSpPr>
          <p:sp>
            <p:nvSpPr>
              <p:cNvPr id="87088" name="AutoShape 48"/>
              <p:cNvSpPr>
                <a:spLocks noChangeArrowheads="1"/>
              </p:cNvSpPr>
              <p:nvPr/>
            </p:nvSpPr>
            <p:spPr bwMode="gray">
              <a:xfrm>
                <a:off x="1584" y="1179"/>
                <a:ext cx="2736" cy="28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chemeClr val="accent1">
                      <a:gamma/>
                      <a:tint val="21176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99190" dir="238833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en-US" sz="2400">
                  <a:latin typeface="+mj-lt"/>
                </a:endParaRPr>
              </a:p>
            </p:txBody>
          </p:sp>
          <p:sp>
            <p:nvSpPr>
              <p:cNvPr id="87089" name="AutoShape 49"/>
              <p:cNvSpPr>
                <a:spLocks noChangeArrowheads="1"/>
              </p:cNvSpPr>
              <p:nvPr/>
            </p:nvSpPr>
            <p:spPr bwMode="gray">
              <a:xfrm>
                <a:off x="1344" y="1104"/>
                <a:ext cx="432" cy="432"/>
              </a:xfrm>
              <a:prstGeom prst="diamond">
                <a:avLst/>
              </a:prstGeom>
              <a:solidFill>
                <a:schemeClr val="accent1"/>
              </a:solidFill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en-US" sz="2400">
                  <a:latin typeface="+mj-lt"/>
                </a:endParaRPr>
              </a:p>
            </p:txBody>
          </p:sp>
          <p:sp>
            <p:nvSpPr>
              <p:cNvPr id="87090" name="Text Box 50"/>
              <p:cNvSpPr txBox="1">
                <a:spLocks noChangeArrowheads="1"/>
              </p:cNvSpPr>
              <p:nvPr/>
            </p:nvSpPr>
            <p:spPr bwMode="gray">
              <a:xfrm>
                <a:off x="1824" y="1214"/>
                <a:ext cx="2064" cy="29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eaLnBrk="0" hangingPunct="0"/>
                <a:r>
                  <a:rPr lang="en-US" sz="2400" b="1" dirty="0" smtClean="0">
                    <a:solidFill>
                      <a:srgbClr val="000000"/>
                    </a:solidFill>
                    <a:latin typeface="+mj-lt"/>
                  </a:rPr>
                  <a:t>GSM Architecture</a:t>
                </a:r>
                <a:endParaRPr lang="en-US" sz="2400" b="1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87091" name="Text Box 51"/>
              <p:cNvSpPr txBox="1">
                <a:spLocks noChangeArrowheads="1"/>
              </p:cNvSpPr>
              <p:nvPr/>
            </p:nvSpPr>
            <p:spPr bwMode="gray">
              <a:xfrm>
                <a:off x="1433" y="1166"/>
                <a:ext cx="240" cy="29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400" dirty="0" smtClean="0">
                    <a:solidFill>
                      <a:schemeClr val="bg1"/>
                    </a:solidFill>
                    <a:latin typeface="+mj-lt"/>
                  </a:rPr>
                  <a:t>2</a:t>
                </a:r>
                <a:endParaRPr lang="en-US" sz="2400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grpSp>
          <p:nvGrpSpPr>
            <p:cNvPr id="74" name="Group 73"/>
            <p:cNvGrpSpPr/>
            <p:nvPr/>
          </p:nvGrpSpPr>
          <p:grpSpPr>
            <a:xfrm>
              <a:off x="3467100" y="4341120"/>
              <a:ext cx="4343400" cy="415634"/>
              <a:chOff x="2438400" y="5181600"/>
              <a:chExt cx="4343400" cy="415634"/>
            </a:xfrm>
          </p:grpSpPr>
          <p:sp>
            <p:nvSpPr>
              <p:cNvPr id="31" name="AutoShape 48"/>
              <p:cNvSpPr>
                <a:spLocks noChangeArrowheads="1"/>
              </p:cNvSpPr>
              <p:nvPr/>
            </p:nvSpPr>
            <p:spPr bwMode="gray">
              <a:xfrm>
                <a:off x="2438400" y="5181600"/>
                <a:ext cx="4343400" cy="381000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50000"/>
                    </a:schemeClr>
                  </a:gs>
                </a:gsLst>
                <a:lin ang="0" scaled="1"/>
              </a:gradFill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99190" dir="238833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33" name="Text Box 50"/>
              <p:cNvSpPr txBox="1">
                <a:spLocks noChangeArrowheads="1"/>
              </p:cNvSpPr>
              <p:nvPr/>
            </p:nvSpPr>
            <p:spPr bwMode="gray">
              <a:xfrm>
                <a:off x="2438400" y="5227902"/>
                <a:ext cx="3657600" cy="3693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eaLnBrk="0" hangingPunct="0"/>
                <a:r>
                  <a:rPr lang="en-US" b="1" dirty="0" smtClean="0">
                    <a:solidFill>
                      <a:srgbClr val="000000"/>
                    </a:solidFill>
                    <a:latin typeface="+mj-lt"/>
                  </a:rPr>
                  <a:t>GMLC Configuration</a:t>
                </a:r>
                <a:endParaRPr lang="en-US" b="1" dirty="0">
                  <a:solidFill>
                    <a:srgbClr val="000000"/>
                  </a:solidFill>
                  <a:latin typeface="+mj-lt"/>
                </a:endParaRPr>
              </a:p>
            </p:txBody>
          </p:sp>
        </p:grpSp>
        <p:grpSp>
          <p:nvGrpSpPr>
            <p:cNvPr id="35" name="Group 67"/>
            <p:cNvGrpSpPr>
              <a:grpSpLocks/>
            </p:cNvGrpSpPr>
            <p:nvPr/>
          </p:nvGrpSpPr>
          <p:grpSpPr bwMode="auto">
            <a:xfrm>
              <a:off x="1333500" y="2476500"/>
              <a:ext cx="4724400" cy="685800"/>
              <a:chOff x="1344" y="1104"/>
              <a:chExt cx="2976" cy="432"/>
            </a:xfrm>
          </p:grpSpPr>
          <p:sp>
            <p:nvSpPr>
              <p:cNvPr id="36" name="AutoShape 48"/>
              <p:cNvSpPr>
                <a:spLocks noChangeArrowheads="1"/>
              </p:cNvSpPr>
              <p:nvPr/>
            </p:nvSpPr>
            <p:spPr bwMode="gray">
              <a:xfrm>
                <a:off x="1584" y="1179"/>
                <a:ext cx="2736" cy="28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chemeClr val="accent1">
                      <a:gamma/>
                      <a:tint val="21176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99190" dir="238833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en-US" sz="2400">
                  <a:latin typeface="+mj-lt"/>
                </a:endParaRPr>
              </a:p>
            </p:txBody>
          </p:sp>
          <p:sp>
            <p:nvSpPr>
              <p:cNvPr id="37" name="AutoShape 49"/>
              <p:cNvSpPr>
                <a:spLocks noChangeArrowheads="1"/>
              </p:cNvSpPr>
              <p:nvPr/>
            </p:nvSpPr>
            <p:spPr bwMode="gray">
              <a:xfrm>
                <a:off x="1344" y="1104"/>
                <a:ext cx="432" cy="432"/>
              </a:xfrm>
              <a:prstGeom prst="diamond">
                <a:avLst/>
              </a:prstGeom>
              <a:solidFill>
                <a:schemeClr val="accent1"/>
              </a:solidFill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en-US" sz="2400">
                  <a:latin typeface="+mj-lt"/>
                </a:endParaRPr>
              </a:p>
            </p:txBody>
          </p:sp>
          <p:sp>
            <p:nvSpPr>
              <p:cNvPr id="38" name="Text Box 50"/>
              <p:cNvSpPr txBox="1">
                <a:spLocks noChangeArrowheads="1"/>
              </p:cNvSpPr>
              <p:nvPr/>
            </p:nvSpPr>
            <p:spPr bwMode="gray">
              <a:xfrm>
                <a:off x="1824" y="1214"/>
                <a:ext cx="2064" cy="29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eaLnBrk="0" hangingPunct="0"/>
                <a:r>
                  <a:rPr lang="en-US" sz="2400" b="1" dirty="0" smtClean="0">
                    <a:solidFill>
                      <a:srgbClr val="000000"/>
                    </a:solidFill>
                    <a:latin typeface="+mj-lt"/>
                  </a:rPr>
                  <a:t>GMLC</a:t>
                </a:r>
                <a:endParaRPr lang="en-US" sz="2400" b="1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9" name="Text Box 51"/>
              <p:cNvSpPr txBox="1">
                <a:spLocks noChangeArrowheads="1"/>
              </p:cNvSpPr>
              <p:nvPr/>
            </p:nvSpPr>
            <p:spPr bwMode="gray">
              <a:xfrm>
                <a:off x="1433" y="1166"/>
                <a:ext cx="240" cy="29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400" dirty="0">
                    <a:solidFill>
                      <a:schemeClr val="bg1"/>
                    </a:solidFill>
                    <a:latin typeface="+mj-lt"/>
                  </a:rPr>
                  <a:t>3</a:t>
                </a:r>
              </a:p>
            </p:txBody>
          </p:sp>
        </p:grpSp>
        <p:grpSp>
          <p:nvGrpSpPr>
            <p:cNvPr id="72" name="Group 71"/>
            <p:cNvGrpSpPr/>
            <p:nvPr/>
          </p:nvGrpSpPr>
          <p:grpSpPr>
            <a:xfrm>
              <a:off x="3249435" y="3782783"/>
              <a:ext cx="4559478" cy="430089"/>
              <a:chOff x="2220735" y="4114800"/>
              <a:chExt cx="4559478" cy="430089"/>
            </a:xfrm>
          </p:grpSpPr>
          <p:sp>
            <p:nvSpPr>
              <p:cNvPr id="51" name="AutoShape 48"/>
              <p:cNvSpPr>
                <a:spLocks noChangeArrowheads="1"/>
              </p:cNvSpPr>
              <p:nvPr/>
            </p:nvSpPr>
            <p:spPr bwMode="gray">
              <a:xfrm>
                <a:off x="2436813" y="4131255"/>
                <a:ext cx="4343400" cy="364545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100000">
                    <a:schemeClr val="accent1">
                      <a:lumMod val="50000"/>
                    </a:schemeClr>
                  </a:gs>
                </a:gsLst>
                <a:lin ang="0" scaled="1"/>
              </a:gradFill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99190" dir="238833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3" name="Text Box 50"/>
              <p:cNvSpPr txBox="1">
                <a:spLocks noChangeArrowheads="1"/>
              </p:cNvSpPr>
              <p:nvPr/>
            </p:nvSpPr>
            <p:spPr bwMode="gray">
              <a:xfrm>
                <a:off x="2438400" y="4175557"/>
                <a:ext cx="3656013" cy="3693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eaLnBrk="0" hangingPunct="0"/>
                <a:r>
                  <a:rPr lang="en-US" b="1" dirty="0" smtClean="0">
                    <a:solidFill>
                      <a:srgbClr val="000000"/>
                    </a:solidFill>
                    <a:latin typeface="+mj-lt"/>
                  </a:rPr>
                  <a:t>GMLC Request Flow</a:t>
                </a:r>
                <a:endParaRPr lang="en-US" b="1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54" name="Text Box 51"/>
              <p:cNvSpPr txBox="1">
                <a:spLocks noChangeArrowheads="1"/>
              </p:cNvSpPr>
              <p:nvPr/>
            </p:nvSpPr>
            <p:spPr bwMode="gray">
              <a:xfrm>
                <a:off x="2220735" y="4114800"/>
                <a:ext cx="332142" cy="3693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dirty="0">
                    <a:solidFill>
                      <a:schemeClr val="bg1"/>
                    </a:solidFill>
                    <a:latin typeface="+mj-lt"/>
                  </a:rPr>
                  <a:t>1</a:t>
                </a:r>
              </a:p>
            </p:txBody>
          </p:sp>
        </p:grpSp>
        <p:grpSp>
          <p:nvGrpSpPr>
            <p:cNvPr id="70" name="Group 69"/>
            <p:cNvGrpSpPr/>
            <p:nvPr/>
          </p:nvGrpSpPr>
          <p:grpSpPr>
            <a:xfrm>
              <a:off x="3465513" y="3238500"/>
              <a:ext cx="4343400" cy="416035"/>
              <a:chOff x="2436813" y="3065346"/>
              <a:chExt cx="4343400" cy="416035"/>
            </a:xfrm>
          </p:grpSpPr>
          <p:sp>
            <p:nvSpPr>
              <p:cNvPr id="56" name="AutoShape 48"/>
              <p:cNvSpPr>
                <a:spLocks noChangeArrowheads="1"/>
              </p:cNvSpPr>
              <p:nvPr/>
            </p:nvSpPr>
            <p:spPr bwMode="gray">
              <a:xfrm>
                <a:off x="2436813" y="3065346"/>
                <a:ext cx="4343400" cy="384292"/>
              </a:xfrm>
              <a:prstGeom prst="roundRect">
                <a:avLst>
                  <a:gd name="adj" fmla="val 16667"/>
                </a:avLst>
              </a:prstGeom>
              <a:gradFill flip="none" rotWithShape="1"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lin ang="10800000" scaled="1"/>
                <a:tileRect/>
              </a:gradFill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99190" dir="238833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8" name="Text Box 50"/>
              <p:cNvSpPr txBox="1">
                <a:spLocks noChangeArrowheads="1"/>
              </p:cNvSpPr>
              <p:nvPr/>
            </p:nvSpPr>
            <p:spPr bwMode="gray">
              <a:xfrm>
                <a:off x="2438400" y="3112049"/>
                <a:ext cx="3656013" cy="3693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eaLnBrk="0" hangingPunct="0"/>
                <a:r>
                  <a:rPr lang="en-US" b="1" dirty="0" smtClean="0">
                    <a:solidFill>
                      <a:srgbClr val="000000"/>
                    </a:solidFill>
                    <a:latin typeface="+mj-lt"/>
                  </a:rPr>
                  <a:t>GMLC Architecture</a:t>
                </a:r>
                <a:endParaRPr lang="en-US" b="1" dirty="0">
                  <a:solidFill>
                    <a:srgbClr val="000000"/>
                  </a:solidFill>
                  <a:latin typeface="+mj-lt"/>
                </a:endParaRPr>
              </a:p>
            </p:txBody>
          </p:sp>
        </p:grpSp>
        <p:grpSp>
          <p:nvGrpSpPr>
            <p:cNvPr id="60" name="Group 67"/>
            <p:cNvGrpSpPr>
              <a:grpSpLocks/>
            </p:cNvGrpSpPr>
            <p:nvPr/>
          </p:nvGrpSpPr>
          <p:grpSpPr bwMode="auto">
            <a:xfrm>
              <a:off x="1409700" y="4800600"/>
              <a:ext cx="4724400" cy="685800"/>
              <a:chOff x="1344" y="1104"/>
              <a:chExt cx="2976" cy="432"/>
            </a:xfrm>
          </p:grpSpPr>
          <p:sp>
            <p:nvSpPr>
              <p:cNvPr id="61" name="AutoShape 48"/>
              <p:cNvSpPr>
                <a:spLocks noChangeArrowheads="1"/>
              </p:cNvSpPr>
              <p:nvPr/>
            </p:nvSpPr>
            <p:spPr bwMode="gray">
              <a:xfrm>
                <a:off x="1584" y="1179"/>
                <a:ext cx="2736" cy="28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chemeClr val="accent1">
                      <a:gamma/>
                      <a:tint val="21176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99190" dir="238833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en-US" sz="2400">
                  <a:latin typeface="+mj-lt"/>
                </a:endParaRPr>
              </a:p>
            </p:txBody>
          </p:sp>
          <p:sp>
            <p:nvSpPr>
              <p:cNvPr id="62" name="AutoShape 49"/>
              <p:cNvSpPr>
                <a:spLocks noChangeArrowheads="1"/>
              </p:cNvSpPr>
              <p:nvPr/>
            </p:nvSpPr>
            <p:spPr bwMode="gray">
              <a:xfrm>
                <a:off x="1344" y="1104"/>
                <a:ext cx="432" cy="432"/>
              </a:xfrm>
              <a:prstGeom prst="diamond">
                <a:avLst/>
              </a:prstGeom>
              <a:solidFill>
                <a:schemeClr val="accent1"/>
              </a:solidFill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en-US" sz="2400">
                  <a:latin typeface="+mj-lt"/>
                </a:endParaRPr>
              </a:p>
            </p:txBody>
          </p:sp>
          <p:sp>
            <p:nvSpPr>
              <p:cNvPr id="63" name="Text Box 50"/>
              <p:cNvSpPr txBox="1">
                <a:spLocks noChangeArrowheads="1"/>
              </p:cNvSpPr>
              <p:nvPr/>
            </p:nvSpPr>
            <p:spPr bwMode="gray">
              <a:xfrm>
                <a:off x="1824" y="1214"/>
                <a:ext cx="2064" cy="29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eaLnBrk="0" hangingPunct="0"/>
                <a:r>
                  <a:rPr lang="en-US" sz="2400" b="1" dirty="0" smtClean="0">
                    <a:solidFill>
                      <a:srgbClr val="000000"/>
                    </a:solidFill>
                    <a:latin typeface="+mj-lt"/>
                  </a:rPr>
                  <a:t>Simulation</a:t>
                </a:r>
                <a:endParaRPr lang="en-US" sz="2400" b="1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64" name="Text Box 51"/>
              <p:cNvSpPr txBox="1">
                <a:spLocks noChangeArrowheads="1"/>
              </p:cNvSpPr>
              <p:nvPr/>
            </p:nvSpPr>
            <p:spPr bwMode="gray">
              <a:xfrm>
                <a:off x="1433" y="1166"/>
                <a:ext cx="240" cy="29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400" dirty="0" smtClean="0">
                    <a:solidFill>
                      <a:schemeClr val="bg1"/>
                    </a:solidFill>
                    <a:latin typeface="+mj-lt"/>
                  </a:rPr>
                  <a:t>4</a:t>
                </a:r>
                <a:endParaRPr lang="en-US" sz="2400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1219200" y="1333500"/>
            <a:ext cx="6705600" cy="4648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Chevron 104"/>
          <p:cNvSpPr/>
          <p:nvPr/>
        </p:nvSpPr>
        <p:spPr>
          <a:xfrm>
            <a:off x="6400800" y="76200"/>
            <a:ext cx="2514600" cy="533400"/>
          </a:xfrm>
          <a:prstGeom prst="chevron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50000">
                <a:srgbClr val="4F81BD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  Simulation</a:t>
            </a: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>
            <a:off x="228600" y="76200"/>
            <a:ext cx="2514600" cy="533400"/>
          </a:xfrm>
          <a:prstGeom prst="chevron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50000">
                <a:srgbClr val="4F81BD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Problem</a:t>
            </a: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800" dirty="0" smtClean="0">
                <a:latin typeface="+mj-lt"/>
              </a:rPr>
              <a:t>GMLC</a:t>
            </a:r>
            <a:endParaRPr lang="en-US" sz="1800" dirty="0">
              <a:latin typeface="+mj-lt"/>
            </a:endParaRPr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b="0" dirty="0" smtClean="0">
                <a:latin typeface="+mj-lt"/>
              </a:rPr>
              <a:t>ULFG II</a:t>
            </a:r>
            <a:endParaRPr lang="en-US" sz="1800" b="0" dirty="0">
              <a:latin typeface="+mj-lt"/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2362200" y="76200"/>
            <a:ext cx="2514600" cy="533400"/>
          </a:xfrm>
          <a:prstGeom prst="chevron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50000">
                <a:srgbClr val="4F81BD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  GSM Architecture</a:t>
            </a: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" name="Chevron 10"/>
          <p:cNvSpPr/>
          <p:nvPr/>
        </p:nvSpPr>
        <p:spPr>
          <a:xfrm>
            <a:off x="4381500" y="76200"/>
            <a:ext cx="2514600" cy="533400"/>
          </a:xfrm>
          <a:prstGeom prst="chevron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50000">
                <a:srgbClr val="4F81BD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solidFill>
              <a:schemeClr val="accent3">
                <a:lumMod val="95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GMLC</a:t>
            </a: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34146" name="Picture 2" descr="D:\FYP\Presentation\figures\fastCG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5900" y="1534319"/>
            <a:ext cx="1426021" cy="4170362"/>
          </a:xfrm>
          <a:prstGeom prst="rect">
            <a:avLst/>
          </a:prstGeom>
          <a:noFill/>
        </p:spPr>
      </p:pic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0" y="762000"/>
            <a:ext cx="91440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Tx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GMLC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kern="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Architecture</a:t>
            </a:r>
            <a:r>
              <a:rPr lang="en-US" sz="3200" kern="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/>
            </a:r>
            <a:b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</a:b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742950" marR="0" lvl="1" indent="-28575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 charset="0"/>
            </a:endParaRPr>
          </a:p>
        </p:txBody>
      </p:sp>
      <p:pic>
        <p:nvPicPr>
          <p:cNvPr id="134147" name="Picture 3" descr="D:\FYP\Presentation\figures\HAS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45719" y="2590800"/>
            <a:ext cx="2252562" cy="3117850"/>
          </a:xfrm>
          <a:prstGeom prst="rect">
            <a:avLst/>
          </a:prstGeom>
          <a:noFill/>
        </p:spPr>
      </p:pic>
      <p:pic>
        <p:nvPicPr>
          <p:cNvPr id="134148" name="Picture 4" descr="D:\FYP\Presentation\figures\NE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3084512"/>
            <a:ext cx="1581150" cy="1182688"/>
          </a:xfrm>
          <a:prstGeom prst="rect">
            <a:avLst/>
          </a:prstGeom>
          <a:noFill/>
        </p:spPr>
      </p:pic>
      <p:pic>
        <p:nvPicPr>
          <p:cNvPr id="134149" name="Picture 5" descr="D:\FYP\Presentation\figures\semaphore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2362200"/>
            <a:ext cx="380156" cy="595300"/>
          </a:xfrm>
          <a:prstGeom prst="rect">
            <a:avLst/>
          </a:prstGeom>
          <a:noFill/>
        </p:spPr>
      </p:pic>
      <p:pic>
        <p:nvPicPr>
          <p:cNvPr id="134151" name="Picture 7" descr="D:\FYP\Presentation\figures\Queu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59125" y="1708150"/>
            <a:ext cx="2825750" cy="463550"/>
          </a:xfrm>
          <a:prstGeom prst="rect">
            <a:avLst/>
          </a:prstGeom>
          <a:noFill/>
        </p:spPr>
      </p:pic>
      <p:sp>
        <p:nvSpPr>
          <p:cNvPr id="18" name="AutoShape 6"/>
          <p:cNvSpPr>
            <a:spLocks noChangeArrowheads="1"/>
          </p:cNvSpPr>
          <p:nvPr/>
        </p:nvSpPr>
        <p:spPr bwMode="gray">
          <a:xfrm rot="10800000">
            <a:off x="0" y="3352800"/>
            <a:ext cx="266700" cy="258762"/>
          </a:xfrm>
          <a:prstGeom prst="chevron">
            <a:avLst>
              <a:gd name="adj" fmla="val 52514"/>
            </a:avLst>
          </a:prstGeom>
          <a:solidFill>
            <a:schemeClr val="bg1"/>
          </a:solidFill>
          <a:ln w="28575" algn="ctr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AutoShape 6"/>
          <p:cNvSpPr>
            <a:spLocks noChangeArrowheads="1"/>
          </p:cNvSpPr>
          <p:nvPr/>
        </p:nvSpPr>
        <p:spPr bwMode="gray">
          <a:xfrm>
            <a:off x="914400" y="3352800"/>
            <a:ext cx="266700" cy="258762"/>
          </a:xfrm>
          <a:prstGeom prst="chevron">
            <a:avLst>
              <a:gd name="adj" fmla="val 52514"/>
            </a:avLst>
          </a:prstGeom>
          <a:solidFill>
            <a:schemeClr val="bg1"/>
          </a:solidFill>
          <a:ln w="28575" algn="ctr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76200" y="3234035"/>
            <a:ext cx="1028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HTTP</a:t>
            </a:r>
          </a:p>
        </p:txBody>
      </p:sp>
      <p:sp>
        <p:nvSpPr>
          <p:cNvPr id="22" name="AutoShape 6"/>
          <p:cNvSpPr>
            <a:spLocks noChangeArrowheads="1"/>
          </p:cNvSpPr>
          <p:nvPr/>
        </p:nvSpPr>
        <p:spPr bwMode="gray">
          <a:xfrm rot="10800000">
            <a:off x="7962900" y="3352800"/>
            <a:ext cx="266700" cy="258762"/>
          </a:xfrm>
          <a:prstGeom prst="chevron">
            <a:avLst>
              <a:gd name="adj" fmla="val 52514"/>
            </a:avLst>
          </a:prstGeom>
          <a:solidFill>
            <a:schemeClr val="bg1"/>
          </a:solidFill>
          <a:ln w="28575" algn="ctr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AutoShape 6"/>
          <p:cNvSpPr>
            <a:spLocks noChangeArrowheads="1"/>
          </p:cNvSpPr>
          <p:nvPr/>
        </p:nvSpPr>
        <p:spPr bwMode="gray">
          <a:xfrm>
            <a:off x="8877300" y="3352800"/>
            <a:ext cx="266700" cy="258762"/>
          </a:xfrm>
          <a:prstGeom prst="chevron">
            <a:avLst>
              <a:gd name="adj" fmla="val 52514"/>
            </a:avLst>
          </a:prstGeom>
          <a:solidFill>
            <a:schemeClr val="bg1"/>
          </a:solidFill>
          <a:ln w="28575" algn="ctr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8039100" y="3238500"/>
            <a:ext cx="1028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TCP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695700" y="25146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Hash Table</a:t>
            </a:r>
          </a:p>
        </p:txBody>
      </p:sp>
      <p:pic>
        <p:nvPicPr>
          <p:cNvPr id="26" name="Picture 5" descr="D:\FYP\Presentation\figures\semaphore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9900" y="1409700"/>
            <a:ext cx="380156" cy="595300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4000500" y="1676400"/>
            <a:ext cx="1104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Queue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4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34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4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34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2" grpId="0"/>
      <p:bldP spid="18" grpId="0" animBg="1"/>
      <p:bldP spid="20" grpId="0" animBg="1"/>
      <p:bldP spid="21" grpId="0"/>
      <p:bldP spid="22" grpId="0" animBg="1"/>
      <p:bldP spid="23" grpId="0" animBg="1"/>
      <p:bldP spid="24" grpId="0"/>
      <p:bldP spid="25" grpId="0"/>
      <p:bldP spid="2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roup 82"/>
          <p:cNvGrpSpPr/>
          <p:nvPr/>
        </p:nvGrpSpPr>
        <p:grpSpPr>
          <a:xfrm>
            <a:off x="1447800" y="723900"/>
            <a:ext cx="1524000" cy="5143500"/>
            <a:chOff x="1447800" y="723900"/>
            <a:chExt cx="1524000" cy="5143500"/>
          </a:xfrm>
        </p:grpSpPr>
        <p:sp>
          <p:nvSpPr>
            <p:cNvPr id="81" name="Rounded Rectangle 80"/>
            <p:cNvSpPr/>
            <p:nvPr/>
          </p:nvSpPr>
          <p:spPr>
            <a:xfrm>
              <a:off x="1447800" y="1409700"/>
              <a:ext cx="1524000" cy="445770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00" name="Picture 4" descr="D:\FYP\Presentation\figures\web server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828800" y="723900"/>
              <a:ext cx="800100" cy="859503"/>
            </a:xfrm>
            <a:prstGeom prst="rect">
              <a:avLst/>
            </a:prstGeom>
            <a:noFill/>
          </p:spPr>
        </p:pic>
        <p:pic>
          <p:nvPicPr>
            <p:cNvPr id="4101" name="Picture 5" descr="D:\FYP\Presentation\figures\apache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20782867">
              <a:off x="1744034" y="1304503"/>
              <a:ext cx="717325" cy="214257"/>
            </a:xfrm>
            <a:prstGeom prst="rect">
              <a:avLst/>
            </a:prstGeom>
            <a:noFill/>
          </p:spPr>
        </p:pic>
      </p:grpSp>
      <p:sp>
        <p:nvSpPr>
          <p:cNvPr id="105" name="Chevron 104"/>
          <p:cNvSpPr/>
          <p:nvPr/>
        </p:nvSpPr>
        <p:spPr>
          <a:xfrm>
            <a:off x="6400800" y="76200"/>
            <a:ext cx="2514600" cy="533400"/>
          </a:xfrm>
          <a:prstGeom prst="chevron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50000">
                <a:srgbClr val="4F81BD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  Simulation</a:t>
            </a: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>
            <a:off x="228600" y="76200"/>
            <a:ext cx="2514600" cy="533400"/>
          </a:xfrm>
          <a:prstGeom prst="chevron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50000">
                <a:srgbClr val="4F81BD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Problem</a:t>
            </a: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800" dirty="0" smtClean="0">
                <a:latin typeface="+mj-lt"/>
              </a:rPr>
              <a:t>GMLC</a:t>
            </a:r>
            <a:endParaRPr lang="en-US" sz="1800" dirty="0">
              <a:latin typeface="+mj-lt"/>
            </a:endParaRPr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b="0" dirty="0" smtClean="0">
                <a:latin typeface="+mj-lt"/>
              </a:rPr>
              <a:t>ULFG II</a:t>
            </a:r>
            <a:endParaRPr lang="en-US" sz="1800" b="0" dirty="0">
              <a:latin typeface="+mj-lt"/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2362200" y="76200"/>
            <a:ext cx="2514600" cy="533400"/>
          </a:xfrm>
          <a:prstGeom prst="chevron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50000">
                <a:srgbClr val="4F81BD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  GSM Architecture</a:t>
            </a: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" name="Chevron 10"/>
          <p:cNvSpPr/>
          <p:nvPr/>
        </p:nvSpPr>
        <p:spPr>
          <a:xfrm>
            <a:off x="4381500" y="76200"/>
            <a:ext cx="2514600" cy="533400"/>
          </a:xfrm>
          <a:prstGeom prst="chevron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50000">
                <a:srgbClr val="4F81BD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solidFill>
              <a:schemeClr val="accent3">
                <a:lumMod val="95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GMLC</a:t>
            </a: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7" name="Rectangle 3"/>
          <p:cNvSpPr txBox="1">
            <a:spLocks noChangeArrowheads="1"/>
          </p:cNvSpPr>
          <p:nvPr/>
        </p:nvSpPr>
        <p:spPr bwMode="auto">
          <a:xfrm>
            <a:off x="3200400" y="1524000"/>
            <a:ext cx="5943600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Tx/>
              <a:buFont typeface="Arial" pitchFamily="34" charset="0"/>
              <a:buChar char="•"/>
              <a:tabLst/>
              <a:defRPr/>
            </a:pPr>
            <a:r>
              <a:rPr lang="en-US" sz="3200" kern="0" noProof="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FastCGI </a:t>
            </a:r>
            <a:r>
              <a:rPr lang="en-US" sz="3200" kern="0" noProof="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 HTTP interface with clients 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kern="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FastCGI hosted by Apache HTTP Server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kern="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Apache server configured to spawn n FastCGI processes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320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Each FastCGI </a:t>
            </a:r>
            <a:r>
              <a:rPr kumimoji="0" lang="en-US" sz="320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  <a:sym typeface="Wingdings" pitchFamily="2" charset="2"/>
              </a:rPr>
              <a:t> 1</a:t>
            </a:r>
            <a:r>
              <a:rPr kumimoji="0" lang="en-US" sz="3200" i="0" u="none" strike="noStrike" kern="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  <a:sym typeface="Wingdings" pitchFamily="2" charset="2"/>
              </a:rPr>
              <a:t> HTTP Request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kern="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Apache Server adds authentication and encryption</a:t>
            </a:r>
            <a:r>
              <a:rPr kumimoji="0" lang="en-US" sz="32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/>
            </a:r>
            <a:br>
              <a:rPr kumimoji="0" lang="en-US" sz="32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</a:br>
            <a:endParaRPr kumimoji="0" lang="en-US" sz="32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742950" marR="0" lvl="1" indent="-28575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sz="32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77" name="Rectangle 3"/>
          <p:cNvSpPr txBox="1">
            <a:spLocks noChangeArrowheads="1"/>
          </p:cNvSpPr>
          <p:nvPr/>
        </p:nvSpPr>
        <p:spPr bwMode="auto">
          <a:xfrm>
            <a:off x="0" y="762000"/>
            <a:ext cx="91440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Tx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FastCGI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/>
            </a:r>
            <a:b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</a:b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742950" marR="0" lvl="1" indent="-28575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304800" y="1562100"/>
            <a:ext cx="1312862" cy="4114800"/>
            <a:chOff x="304800" y="1562100"/>
            <a:chExt cx="1312862" cy="4114800"/>
          </a:xfrm>
        </p:grpSpPr>
        <p:grpSp>
          <p:nvGrpSpPr>
            <p:cNvPr id="39" name="Group 38"/>
            <p:cNvGrpSpPr/>
            <p:nvPr/>
          </p:nvGrpSpPr>
          <p:grpSpPr>
            <a:xfrm>
              <a:off x="304800" y="1562100"/>
              <a:ext cx="1312862" cy="495300"/>
              <a:chOff x="190500" y="1638300"/>
              <a:chExt cx="1503362" cy="633964"/>
            </a:xfrm>
          </p:grpSpPr>
          <p:pic>
            <p:nvPicPr>
              <p:cNvPr id="4098" name="Picture 2" descr="D:\FYP\Presentation\figures\rightBlueArrow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" y="1638300"/>
                <a:ext cx="1503362" cy="633964"/>
              </a:xfrm>
              <a:prstGeom prst="rect">
                <a:avLst/>
              </a:prstGeom>
              <a:noFill/>
            </p:spPr>
          </p:pic>
          <p:sp>
            <p:nvSpPr>
              <p:cNvPr id="38" name="TextBox 37"/>
              <p:cNvSpPr txBox="1"/>
              <p:nvPr/>
            </p:nvSpPr>
            <p:spPr>
              <a:xfrm>
                <a:off x="228600" y="1752600"/>
                <a:ext cx="1371600" cy="3939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rgbClr val="000000"/>
                    </a:solidFill>
                    <a:latin typeface="Calibri" pitchFamily="34" charset="0"/>
                    <a:cs typeface="Calibri" pitchFamily="34" charset="0"/>
                  </a:rPr>
                  <a:t>1 HTTP </a:t>
                </a:r>
                <a:r>
                  <a:rPr lang="en-US" sz="1400" b="1" dirty="0" err="1" smtClean="0">
                    <a:solidFill>
                      <a:srgbClr val="000000"/>
                    </a:solidFill>
                    <a:latin typeface="Calibri" pitchFamily="34" charset="0"/>
                    <a:cs typeface="Calibri" pitchFamily="34" charset="0"/>
                  </a:rPr>
                  <a:t>Req</a:t>
                </a:r>
                <a:endParaRPr lang="en-US" sz="1400" b="1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304800" y="2095500"/>
              <a:ext cx="1312862" cy="495300"/>
              <a:chOff x="190500" y="1638300"/>
              <a:chExt cx="1503362" cy="633964"/>
            </a:xfrm>
          </p:grpSpPr>
          <p:pic>
            <p:nvPicPr>
              <p:cNvPr id="41" name="Picture 2" descr="D:\FYP\Presentation\figures\rightBlueArrow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" y="1638300"/>
                <a:ext cx="1503362" cy="633964"/>
              </a:xfrm>
              <a:prstGeom prst="rect">
                <a:avLst/>
              </a:prstGeom>
              <a:noFill/>
            </p:spPr>
          </p:pic>
          <p:sp>
            <p:nvSpPr>
              <p:cNvPr id="42" name="TextBox 41"/>
              <p:cNvSpPr txBox="1"/>
              <p:nvPr/>
            </p:nvSpPr>
            <p:spPr>
              <a:xfrm>
                <a:off x="228600" y="1752600"/>
                <a:ext cx="1371600" cy="3939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rgbClr val="000000"/>
                    </a:solidFill>
                    <a:latin typeface="Calibri" pitchFamily="34" charset="0"/>
                    <a:cs typeface="Calibri" pitchFamily="34" charset="0"/>
                  </a:rPr>
                  <a:t>1 HTTP </a:t>
                </a:r>
                <a:r>
                  <a:rPr lang="en-US" sz="1400" b="1" dirty="0" err="1" smtClean="0">
                    <a:solidFill>
                      <a:srgbClr val="000000"/>
                    </a:solidFill>
                    <a:latin typeface="Calibri" pitchFamily="34" charset="0"/>
                    <a:cs typeface="Calibri" pitchFamily="34" charset="0"/>
                  </a:rPr>
                  <a:t>Req</a:t>
                </a:r>
                <a:endParaRPr lang="en-US" sz="1400" b="1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304800" y="2667000"/>
              <a:ext cx="1312862" cy="495300"/>
              <a:chOff x="190500" y="1638300"/>
              <a:chExt cx="1503362" cy="633964"/>
            </a:xfrm>
          </p:grpSpPr>
          <p:pic>
            <p:nvPicPr>
              <p:cNvPr id="44" name="Picture 2" descr="D:\FYP\Presentation\figures\rightBlueArrow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" y="1638300"/>
                <a:ext cx="1503362" cy="633964"/>
              </a:xfrm>
              <a:prstGeom prst="rect">
                <a:avLst/>
              </a:prstGeom>
              <a:noFill/>
            </p:spPr>
          </p:pic>
          <p:sp>
            <p:nvSpPr>
              <p:cNvPr id="45" name="TextBox 44"/>
              <p:cNvSpPr txBox="1"/>
              <p:nvPr/>
            </p:nvSpPr>
            <p:spPr>
              <a:xfrm>
                <a:off x="228600" y="1752600"/>
                <a:ext cx="1371600" cy="3939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rgbClr val="000000"/>
                    </a:solidFill>
                    <a:latin typeface="Calibri" pitchFamily="34" charset="0"/>
                    <a:cs typeface="Calibri" pitchFamily="34" charset="0"/>
                  </a:rPr>
                  <a:t>1 HTTP </a:t>
                </a:r>
                <a:r>
                  <a:rPr lang="en-US" sz="1400" b="1" dirty="0" err="1" smtClean="0">
                    <a:solidFill>
                      <a:srgbClr val="000000"/>
                    </a:solidFill>
                    <a:latin typeface="Calibri" pitchFamily="34" charset="0"/>
                    <a:cs typeface="Calibri" pitchFamily="34" charset="0"/>
                  </a:rPr>
                  <a:t>Req</a:t>
                </a:r>
                <a:endParaRPr lang="en-US" sz="1400" b="1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304800" y="3200400"/>
              <a:ext cx="1312862" cy="495300"/>
              <a:chOff x="190500" y="1638300"/>
              <a:chExt cx="1503362" cy="633964"/>
            </a:xfrm>
          </p:grpSpPr>
          <p:pic>
            <p:nvPicPr>
              <p:cNvPr id="47" name="Picture 2" descr="D:\FYP\Presentation\figures\rightBlueArrow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" y="1638300"/>
                <a:ext cx="1503362" cy="633964"/>
              </a:xfrm>
              <a:prstGeom prst="rect">
                <a:avLst/>
              </a:prstGeom>
              <a:noFill/>
            </p:spPr>
          </p:pic>
          <p:sp>
            <p:nvSpPr>
              <p:cNvPr id="48" name="TextBox 47"/>
              <p:cNvSpPr txBox="1"/>
              <p:nvPr/>
            </p:nvSpPr>
            <p:spPr>
              <a:xfrm>
                <a:off x="228600" y="1752600"/>
                <a:ext cx="1371600" cy="3939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rgbClr val="000000"/>
                    </a:solidFill>
                    <a:latin typeface="Calibri" pitchFamily="34" charset="0"/>
                    <a:cs typeface="Calibri" pitchFamily="34" charset="0"/>
                  </a:rPr>
                  <a:t>1 HTTP </a:t>
                </a:r>
                <a:r>
                  <a:rPr lang="en-US" sz="1400" b="1" dirty="0" err="1" smtClean="0">
                    <a:solidFill>
                      <a:srgbClr val="000000"/>
                    </a:solidFill>
                    <a:latin typeface="Calibri" pitchFamily="34" charset="0"/>
                    <a:cs typeface="Calibri" pitchFamily="34" charset="0"/>
                  </a:rPr>
                  <a:t>Req</a:t>
                </a:r>
                <a:endParaRPr lang="en-US" sz="1400" b="1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49" name="Group 48"/>
            <p:cNvGrpSpPr/>
            <p:nvPr/>
          </p:nvGrpSpPr>
          <p:grpSpPr>
            <a:xfrm>
              <a:off x="304800" y="5181600"/>
              <a:ext cx="1312862" cy="495300"/>
              <a:chOff x="190500" y="1638300"/>
              <a:chExt cx="1503362" cy="633964"/>
            </a:xfrm>
          </p:grpSpPr>
          <p:pic>
            <p:nvPicPr>
              <p:cNvPr id="50" name="Picture 2" descr="D:\FYP\Presentation\figures\rightBlueArrow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" y="1638300"/>
                <a:ext cx="1503362" cy="633964"/>
              </a:xfrm>
              <a:prstGeom prst="rect">
                <a:avLst/>
              </a:prstGeom>
              <a:noFill/>
            </p:spPr>
          </p:pic>
          <p:sp>
            <p:nvSpPr>
              <p:cNvPr id="51" name="TextBox 50"/>
              <p:cNvSpPr txBox="1"/>
              <p:nvPr/>
            </p:nvSpPr>
            <p:spPr>
              <a:xfrm>
                <a:off x="228600" y="1752600"/>
                <a:ext cx="1371600" cy="3939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rgbClr val="000000"/>
                    </a:solidFill>
                    <a:latin typeface="Calibri" pitchFamily="34" charset="0"/>
                    <a:cs typeface="Calibri" pitchFamily="34" charset="0"/>
                  </a:rPr>
                  <a:t>1 HTTP </a:t>
                </a:r>
                <a:r>
                  <a:rPr lang="en-US" sz="1400" b="1" dirty="0" err="1" smtClean="0">
                    <a:solidFill>
                      <a:srgbClr val="000000"/>
                    </a:solidFill>
                    <a:latin typeface="Calibri" pitchFamily="34" charset="0"/>
                    <a:cs typeface="Calibri" pitchFamily="34" charset="0"/>
                  </a:rPr>
                  <a:t>Req</a:t>
                </a:r>
                <a:endParaRPr lang="en-US" sz="1400" b="1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pic>
        <p:nvPicPr>
          <p:cNvPr id="36" name="Picture 2" descr="D:\FYP\Presentation\figures\fastCGI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85900" y="1534319"/>
            <a:ext cx="1426021" cy="417036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4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5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2" dur="500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1" dur="500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Chevron 104"/>
          <p:cNvSpPr/>
          <p:nvPr/>
        </p:nvSpPr>
        <p:spPr>
          <a:xfrm>
            <a:off x="6400800" y="76200"/>
            <a:ext cx="2514600" cy="533400"/>
          </a:xfrm>
          <a:prstGeom prst="chevron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50000">
                <a:srgbClr val="4F81BD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  Simulation</a:t>
            </a: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>
            <a:off x="228600" y="76200"/>
            <a:ext cx="2514600" cy="533400"/>
          </a:xfrm>
          <a:prstGeom prst="chevron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50000">
                <a:srgbClr val="4F81BD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Problem</a:t>
            </a: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800" dirty="0" smtClean="0">
                <a:latin typeface="+mj-lt"/>
              </a:rPr>
              <a:t>GMLC</a:t>
            </a:r>
            <a:endParaRPr lang="en-US" sz="1800" dirty="0">
              <a:latin typeface="+mj-lt"/>
            </a:endParaRPr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b="0" dirty="0" smtClean="0">
                <a:latin typeface="+mj-lt"/>
              </a:rPr>
              <a:t>ULFG II</a:t>
            </a:r>
            <a:endParaRPr lang="en-US" sz="1800" b="0" dirty="0">
              <a:latin typeface="+mj-lt"/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2362200" y="76200"/>
            <a:ext cx="2514600" cy="533400"/>
          </a:xfrm>
          <a:prstGeom prst="chevron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50000">
                <a:srgbClr val="4F81BD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  GSM Architecture</a:t>
            </a: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" name="Chevron 10"/>
          <p:cNvSpPr/>
          <p:nvPr/>
        </p:nvSpPr>
        <p:spPr>
          <a:xfrm>
            <a:off x="4381500" y="76200"/>
            <a:ext cx="2514600" cy="533400"/>
          </a:xfrm>
          <a:prstGeom prst="chevron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50000">
                <a:srgbClr val="4F81BD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solidFill>
              <a:schemeClr val="accent3">
                <a:lumMod val="95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GMLC</a:t>
            </a: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0" y="1333500"/>
            <a:ext cx="9144000" cy="4648200"/>
            <a:chOff x="0" y="1333500"/>
            <a:chExt cx="9144000" cy="4648200"/>
          </a:xfrm>
        </p:grpSpPr>
        <p:sp>
          <p:nvSpPr>
            <p:cNvPr id="38" name="Rounded Rectangle 37"/>
            <p:cNvSpPr/>
            <p:nvPr/>
          </p:nvSpPr>
          <p:spPr>
            <a:xfrm>
              <a:off x="1219200" y="1333500"/>
              <a:ext cx="6705600" cy="46482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9" name="Picture 2" descr="D:\FYP\Presentation\figures\fastCGI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85900" y="1534319"/>
              <a:ext cx="1426021" cy="4170362"/>
            </a:xfrm>
            <a:prstGeom prst="rect">
              <a:avLst/>
            </a:prstGeom>
            <a:noFill/>
          </p:spPr>
        </p:pic>
        <p:pic>
          <p:nvPicPr>
            <p:cNvPr id="40" name="Picture 3" descr="D:\FYP\Presentation\figures\HASH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45719" y="2590800"/>
              <a:ext cx="2252562" cy="3117850"/>
            </a:xfrm>
            <a:prstGeom prst="rect">
              <a:avLst/>
            </a:prstGeom>
            <a:noFill/>
          </p:spPr>
        </p:pic>
        <p:pic>
          <p:nvPicPr>
            <p:cNvPr id="41" name="Picture 4" descr="D:\FYP\Presentation\figures\NET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248400" y="3084512"/>
              <a:ext cx="1581150" cy="1182688"/>
            </a:xfrm>
            <a:prstGeom prst="rect">
              <a:avLst/>
            </a:prstGeom>
            <a:noFill/>
          </p:spPr>
        </p:pic>
        <p:pic>
          <p:nvPicPr>
            <p:cNvPr id="42" name="Picture 5" descr="D:\FYP\Presentation\figures\semaphores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276600" y="2362200"/>
              <a:ext cx="380156" cy="595300"/>
            </a:xfrm>
            <a:prstGeom prst="rect">
              <a:avLst/>
            </a:prstGeom>
            <a:noFill/>
          </p:spPr>
        </p:pic>
        <p:pic>
          <p:nvPicPr>
            <p:cNvPr id="43" name="Picture 7" descr="D:\FYP\Presentation\figures\Queue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159125" y="1708150"/>
              <a:ext cx="2825750" cy="463550"/>
            </a:xfrm>
            <a:prstGeom prst="rect">
              <a:avLst/>
            </a:prstGeom>
            <a:noFill/>
          </p:spPr>
        </p:pic>
        <p:sp>
          <p:nvSpPr>
            <p:cNvPr id="44" name="AutoShape 6"/>
            <p:cNvSpPr>
              <a:spLocks noChangeArrowheads="1"/>
            </p:cNvSpPr>
            <p:nvPr/>
          </p:nvSpPr>
          <p:spPr bwMode="gray">
            <a:xfrm rot="10800000">
              <a:off x="0" y="3352800"/>
              <a:ext cx="266700" cy="258762"/>
            </a:xfrm>
            <a:prstGeom prst="chevron">
              <a:avLst>
                <a:gd name="adj" fmla="val 52514"/>
              </a:avLst>
            </a:prstGeom>
            <a:solidFill>
              <a:schemeClr val="bg1"/>
            </a:solidFill>
            <a:ln w="28575" algn="ctr">
              <a:solidFill>
                <a:schemeClr val="tx2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AutoShape 6"/>
            <p:cNvSpPr>
              <a:spLocks noChangeArrowheads="1"/>
            </p:cNvSpPr>
            <p:nvPr/>
          </p:nvSpPr>
          <p:spPr bwMode="gray">
            <a:xfrm>
              <a:off x="914400" y="3352800"/>
              <a:ext cx="266700" cy="258762"/>
            </a:xfrm>
            <a:prstGeom prst="chevron">
              <a:avLst>
                <a:gd name="adj" fmla="val 52514"/>
              </a:avLst>
            </a:prstGeom>
            <a:solidFill>
              <a:schemeClr val="bg1"/>
            </a:solidFill>
            <a:ln w="28575" algn="ctr">
              <a:solidFill>
                <a:schemeClr val="tx2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6200" y="3234035"/>
              <a:ext cx="1028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  <a:cs typeface="Calibri" pitchFamily="34" charset="0"/>
                </a:rPr>
                <a:t>HTTP</a:t>
              </a:r>
            </a:p>
          </p:txBody>
        </p:sp>
        <p:sp>
          <p:nvSpPr>
            <p:cNvPr id="47" name="AutoShape 6"/>
            <p:cNvSpPr>
              <a:spLocks noChangeArrowheads="1"/>
            </p:cNvSpPr>
            <p:nvPr/>
          </p:nvSpPr>
          <p:spPr bwMode="gray">
            <a:xfrm rot="10800000">
              <a:off x="7962900" y="3352800"/>
              <a:ext cx="266700" cy="258762"/>
            </a:xfrm>
            <a:prstGeom prst="chevron">
              <a:avLst>
                <a:gd name="adj" fmla="val 52514"/>
              </a:avLst>
            </a:prstGeom>
            <a:solidFill>
              <a:schemeClr val="bg1"/>
            </a:solidFill>
            <a:ln w="28575" algn="ctr">
              <a:solidFill>
                <a:schemeClr val="tx2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AutoShape 6"/>
            <p:cNvSpPr>
              <a:spLocks noChangeArrowheads="1"/>
            </p:cNvSpPr>
            <p:nvPr/>
          </p:nvSpPr>
          <p:spPr bwMode="gray">
            <a:xfrm>
              <a:off x="8877300" y="3352800"/>
              <a:ext cx="266700" cy="258762"/>
            </a:xfrm>
            <a:prstGeom prst="chevron">
              <a:avLst>
                <a:gd name="adj" fmla="val 52514"/>
              </a:avLst>
            </a:prstGeom>
            <a:solidFill>
              <a:schemeClr val="bg1"/>
            </a:solidFill>
            <a:ln w="28575" algn="ctr">
              <a:solidFill>
                <a:schemeClr val="tx2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8039100" y="3238500"/>
              <a:ext cx="1028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  <a:cs typeface="Calibri" pitchFamily="34" charset="0"/>
                </a:rPr>
                <a:t>TCP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695700" y="2514600"/>
              <a:ext cx="1600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Hash Table</a:t>
              </a:r>
            </a:p>
          </p:txBody>
        </p:sp>
        <p:pic>
          <p:nvPicPr>
            <p:cNvPr id="51" name="Picture 5" descr="D:\FYP\Presentation\figures\semaphores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009900" y="1409700"/>
              <a:ext cx="380156" cy="595300"/>
            </a:xfrm>
            <a:prstGeom prst="rect">
              <a:avLst/>
            </a:prstGeom>
            <a:noFill/>
          </p:spPr>
        </p:pic>
        <p:sp>
          <p:nvSpPr>
            <p:cNvPr id="52" name="TextBox 51"/>
            <p:cNvSpPr txBox="1"/>
            <p:nvPr/>
          </p:nvSpPr>
          <p:spPr>
            <a:xfrm>
              <a:off x="4000500" y="1676400"/>
              <a:ext cx="11049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Queue</a:t>
              </a:r>
            </a:p>
          </p:txBody>
        </p:sp>
      </p:grpSp>
      <p:pic>
        <p:nvPicPr>
          <p:cNvPr id="53" name="Picture 4" descr="D:\FYP\Presentation\figures\NE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3086100"/>
            <a:ext cx="1581150" cy="1182688"/>
          </a:xfrm>
          <a:prstGeom prst="rect">
            <a:avLst/>
          </a:prstGeom>
          <a:noFill/>
        </p:spPr>
      </p:pic>
      <p:sp>
        <p:nvSpPr>
          <p:cNvPr id="54" name="Rectangle 3"/>
          <p:cNvSpPr txBox="1">
            <a:spLocks noChangeArrowheads="1"/>
          </p:cNvSpPr>
          <p:nvPr/>
        </p:nvSpPr>
        <p:spPr bwMode="auto">
          <a:xfrm>
            <a:off x="38100" y="3086100"/>
            <a:ext cx="62103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Tx/>
              <a:buFont typeface="Arial" pitchFamily="34" charset="0"/>
              <a:buChar char="•"/>
              <a:tabLst/>
              <a:defRPr/>
            </a:pPr>
            <a:r>
              <a:rPr lang="en-US" sz="3200" kern="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Connects to GMSC [1..*]</a:t>
            </a:r>
          </a:p>
          <a:p>
            <a:pPr marL="342900" marR="0" lvl="0" indent="-342900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Under</a:t>
            </a:r>
            <a:r>
              <a:rPr kumimoji="0" lang="en-US" sz="3200" i="0" u="none" strike="noStrike" kern="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TCP</a:t>
            </a:r>
            <a:r>
              <a:rPr kumimoji="0" lang="en-US" sz="32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/>
            </a:r>
            <a:br>
              <a:rPr kumimoji="0" lang="en-US" sz="32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</a:br>
            <a:endParaRPr kumimoji="0" lang="en-US" sz="32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742950" marR="0" lvl="1" indent="-28575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sz="32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55" name="Rectangle 3"/>
          <p:cNvSpPr txBox="1">
            <a:spLocks noChangeArrowheads="1"/>
          </p:cNvSpPr>
          <p:nvPr/>
        </p:nvSpPr>
        <p:spPr bwMode="auto">
          <a:xfrm>
            <a:off x="0" y="762000"/>
            <a:ext cx="91440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Tx/>
              <a:tabLst/>
              <a:defRPr/>
            </a:pPr>
            <a:r>
              <a:rPr lang="en-US" sz="3200" b="1" kern="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NET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/>
            </a:r>
            <a:b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</a:b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742950" marR="0" lvl="1" indent="-28575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6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1" dur="500"/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3" descr="D:\FYP\Presentation\figures\HAS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2590800"/>
            <a:ext cx="2252562" cy="3117850"/>
          </a:xfrm>
          <a:prstGeom prst="rect">
            <a:avLst/>
          </a:prstGeom>
          <a:noFill/>
        </p:spPr>
      </p:pic>
      <p:sp>
        <p:nvSpPr>
          <p:cNvPr id="105" name="Chevron 104"/>
          <p:cNvSpPr/>
          <p:nvPr/>
        </p:nvSpPr>
        <p:spPr>
          <a:xfrm>
            <a:off x="6400800" y="76200"/>
            <a:ext cx="2514600" cy="533400"/>
          </a:xfrm>
          <a:prstGeom prst="chevron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50000">
                <a:srgbClr val="4F81BD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  Simulation</a:t>
            </a: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>
            <a:off x="228600" y="76200"/>
            <a:ext cx="2514600" cy="533400"/>
          </a:xfrm>
          <a:prstGeom prst="chevron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50000">
                <a:srgbClr val="4F81BD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Problem</a:t>
            </a: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800" dirty="0" smtClean="0">
                <a:latin typeface="+mj-lt"/>
              </a:rPr>
              <a:t>GMLC</a:t>
            </a:r>
            <a:endParaRPr lang="en-US" sz="1800" dirty="0">
              <a:latin typeface="+mj-lt"/>
            </a:endParaRPr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b="0" dirty="0" smtClean="0">
                <a:latin typeface="+mj-lt"/>
              </a:rPr>
              <a:t>ULFG II</a:t>
            </a:r>
            <a:endParaRPr lang="en-US" sz="1800" b="0" dirty="0">
              <a:latin typeface="+mj-lt"/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2362200" y="76200"/>
            <a:ext cx="2514600" cy="533400"/>
          </a:xfrm>
          <a:prstGeom prst="chevron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50000">
                <a:srgbClr val="4F81BD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  GSM Architecture</a:t>
            </a: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" name="Chevron 10"/>
          <p:cNvSpPr/>
          <p:nvPr/>
        </p:nvSpPr>
        <p:spPr>
          <a:xfrm>
            <a:off x="4381500" y="76200"/>
            <a:ext cx="2514600" cy="533400"/>
          </a:xfrm>
          <a:prstGeom prst="chevron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50000">
                <a:srgbClr val="4F81BD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solidFill>
              <a:schemeClr val="accent3">
                <a:lumMod val="95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GMLC</a:t>
            </a: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2" name="Group 36"/>
          <p:cNvGrpSpPr/>
          <p:nvPr/>
        </p:nvGrpSpPr>
        <p:grpSpPr>
          <a:xfrm>
            <a:off x="0" y="1333500"/>
            <a:ext cx="9144000" cy="4648200"/>
            <a:chOff x="0" y="1333500"/>
            <a:chExt cx="9144000" cy="4648200"/>
          </a:xfrm>
        </p:grpSpPr>
        <p:sp>
          <p:nvSpPr>
            <p:cNvPr id="38" name="Rounded Rectangle 37"/>
            <p:cNvSpPr/>
            <p:nvPr/>
          </p:nvSpPr>
          <p:spPr>
            <a:xfrm>
              <a:off x="1219200" y="1333500"/>
              <a:ext cx="6705600" cy="46482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9" name="Picture 2" descr="D:\FYP\Presentation\figures\fastCGI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85900" y="1534319"/>
              <a:ext cx="1426021" cy="4170362"/>
            </a:xfrm>
            <a:prstGeom prst="rect">
              <a:avLst/>
            </a:prstGeom>
            <a:noFill/>
          </p:spPr>
        </p:pic>
        <p:pic>
          <p:nvPicPr>
            <p:cNvPr id="40" name="Picture 3" descr="D:\FYP\Presentation\figures\HASH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45719" y="2590800"/>
              <a:ext cx="2252562" cy="3117850"/>
            </a:xfrm>
            <a:prstGeom prst="rect">
              <a:avLst/>
            </a:prstGeom>
            <a:noFill/>
          </p:spPr>
        </p:pic>
        <p:pic>
          <p:nvPicPr>
            <p:cNvPr id="41" name="Picture 4" descr="D:\FYP\Presentation\figures\NET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248400" y="3084512"/>
              <a:ext cx="1581150" cy="1182688"/>
            </a:xfrm>
            <a:prstGeom prst="rect">
              <a:avLst/>
            </a:prstGeom>
            <a:noFill/>
          </p:spPr>
        </p:pic>
        <p:pic>
          <p:nvPicPr>
            <p:cNvPr id="42" name="Picture 5" descr="D:\FYP\Presentation\figures\semaphores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276600" y="2362200"/>
              <a:ext cx="380156" cy="595300"/>
            </a:xfrm>
            <a:prstGeom prst="rect">
              <a:avLst/>
            </a:prstGeom>
            <a:noFill/>
          </p:spPr>
        </p:pic>
        <p:pic>
          <p:nvPicPr>
            <p:cNvPr id="43" name="Picture 7" descr="D:\FYP\Presentation\figures\Queue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159125" y="1708150"/>
              <a:ext cx="2825750" cy="463550"/>
            </a:xfrm>
            <a:prstGeom prst="rect">
              <a:avLst/>
            </a:prstGeom>
            <a:noFill/>
          </p:spPr>
        </p:pic>
        <p:sp>
          <p:nvSpPr>
            <p:cNvPr id="44" name="AutoShape 6"/>
            <p:cNvSpPr>
              <a:spLocks noChangeArrowheads="1"/>
            </p:cNvSpPr>
            <p:nvPr/>
          </p:nvSpPr>
          <p:spPr bwMode="gray">
            <a:xfrm rot="10800000">
              <a:off x="0" y="3352800"/>
              <a:ext cx="266700" cy="258762"/>
            </a:xfrm>
            <a:prstGeom prst="chevron">
              <a:avLst>
                <a:gd name="adj" fmla="val 52514"/>
              </a:avLst>
            </a:prstGeom>
            <a:solidFill>
              <a:schemeClr val="bg1"/>
            </a:solidFill>
            <a:ln w="28575" algn="ctr">
              <a:solidFill>
                <a:schemeClr val="tx2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AutoShape 6"/>
            <p:cNvSpPr>
              <a:spLocks noChangeArrowheads="1"/>
            </p:cNvSpPr>
            <p:nvPr/>
          </p:nvSpPr>
          <p:spPr bwMode="gray">
            <a:xfrm>
              <a:off x="914400" y="3352800"/>
              <a:ext cx="266700" cy="258762"/>
            </a:xfrm>
            <a:prstGeom prst="chevron">
              <a:avLst>
                <a:gd name="adj" fmla="val 52514"/>
              </a:avLst>
            </a:prstGeom>
            <a:solidFill>
              <a:schemeClr val="bg1"/>
            </a:solidFill>
            <a:ln w="28575" algn="ctr">
              <a:solidFill>
                <a:schemeClr val="tx2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6200" y="3234035"/>
              <a:ext cx="1028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  <a:cs typeface="Calibri" pitchFamily="34" charset="0"/>
                </a:rPr>
                <a:t>HTTP</a:t>
              </a:r>
            </a:p>
          </p:txBody>
        </p:sp>
        <p:sp>
          <p:nvSpPr>
            <p:cNvPr id="47" name="AutoShape 6"/>
            <p:cNvSpPr>
              <a:spLocks noChangeArrowheads="1"/>
            </p:cNvSpPr>
            <p:nvPr/>
          </p:nvSpPr>
          <p:spPr bwMode="gray">
            <a:xfrm rot="10800000">
              <a:off x="7962900" y="3352800"/>
              <a:ext cx="266700" cy="258762"/>
            </a:xfrm>
            <a:prstGeom prst="chevron">
              <a:avLst>
                <a:gd name="adj" fmla="val 52514"/>
              </a:avLst>
            </a:prstGeom>
            <a:solidFill>
              <a:schemeClr val="bg1"/>
            </a:solidFill>
            <a:ln w="28575" algn="ctr">
              <a:solidFill>
                <a:schemeClr val="tx2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AutoShape 6"/>
            <p:cNvSpPr>
              <a:spLocks noChangeArrowheads="1"/>
            </p:cNvSpPr>
            <p:nvPr/>
          </p:nvSpPr>
          <p:spPr bwMode="gray">
            <a:xfrm>
              <a:off x="8877300" y="3352800"/>
              <a:ext cx="266700" cy="258762"/>
            </a:xfrm>
            <a:prstGeom prst="chevron">
              <a:avLst>
                <a:gd name="adj" fmla="val 52514"/>
              </a:avLst>
            </a:prstGeom>
            <a:solidFill>
              <a:schemeClr val="bg1"/>
            </a:solidFill>
            <a:ln w="28575" algn="ctr">
              <a:solidFill>
                <a:schemeClr val="tx2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8039100" y="3238500"/>
              <a:ext cx="1028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  <a:cs typeface="Calibri" pitchFamily="34" charset="0"/>
                </a:rPr>
                <a:t>TCP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695700" y="2514600"/>
              <a:ext cx="1600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Hash Table</a:t>
              </a:r>
            </a:p>
          </p:txBody>
        </p:sp>
        <p:pic>
          <p:nvPicPr>
            <p:cNvPr id="51" name="Picture 5" descr="D:\FYP\Presentation\figures\semaphores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009900" y="1409700"/>
              <a:ext cx="380156" cy="595300"/>
            </a:xfrm>
            <a:prstGeom prst="rect">
              <a:avLst/>
            </a:prstGeom>
            <a:noFill/>
          </p:spPr>
        </p:pic>
        <p:sp>
          <p:nvSpPr>
            <p:cNvPr id="52" name="TextBox 51"/>
            <p:cNvSpPr txBox="1"/>
            <p:nvPr/>
          </p:nvSpPr>
          <p:spPr>
            <a:xfrm>
              <a:off x="4000500" y="1676400"/>
              <a:ext cx="11049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Queue</a:t>
              </a:r>
            </a:p>
          </p:txBody>
        </p:sp>
      </p:grpSp>
      <p:sp>
        <p:nvSpPr>
          <p:cNvPr id="55" name="Rectangle 3"/>
          <p:cNvSpPr txBox="1">
            <a:spLocks noChangeArrowheads="1"/>
          </p:cNvSpPr>
          <p:nvPr/>
        </p:nvSpPr>
        <p:spPr bwMode="auto">
          <a:xfrm>
            <a:off x="0" y="762000"/>
            <a:ext cx="91440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Tx/>
              <a:tabLst/>
              <a:defRPr/>
            </a:pPr>
            <a:r>
              <a:rPr lang="en-US" sz="3200" b="1" kern="0" noProof="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Hash</a:t>
            </a:r>
            <a:r>
              <a:rPr lang="en-US" sz="3200" kern="0" noProof="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kern="0" noProof="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Table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/>
            </a:r>
            <a:b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</a:b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742950" marR="0" lvl="1" indent="-28575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</a:endParaRPr>
          </a:p>
        </p:txBody>
      </p:sp>
      <p:pic>
        <p:nvPicPr>
          <p:cNvPr id="30" name="Picture 5" descr="D:\FYP\Presentation\figures\semaphore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2362200"/>
            <a:ext cx="380156" cy="595300"/>
          </a:xfrm>
          <a:prstGeom prst="rect">
            <a:avLst/>
          </a:prstGeom>
          <a:noFill/>
        </p:spPr>
      </p:pic>
      <p:pic>
        <p:nvPicPr>
          <p:cNvPr id="32" name="Picture 2" descr="D:\FYP\Presentation\figures\fastCG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379" y="1524000"/>
            <a:ext cx="1426021" cy="4170362"/>
          </a:xfrm>
          <a:prstGeom prst="rect">
            <a:avLst/>
          </a:prstGeom>
          <a:noFill/>
        </p:spPr>
      </p:pic>
      <p:pic>
        <p:nvPicPr>
          <p:cNvPr id="33" name="Picture 4" descr="D:\FYP\Presentation\figures\NE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96150" y="3074193"/>
            <a:ext cx="1581150" cy="1182688"/>
          </a:xfrm>
          <a:prstGeom prst="rect">
            <a:avLst/>
          </a:prstGeom>
          <a:noFill/>
        </p:spPr>
      </p:pic>
      <p:sp>
        <p:nvSpPr>
          <p:cNvPr id="34" name="Rectangle 3"/>
          <p:cNvSpPr txBox="1">
            <a:spLocks noChangeArrowheads="1"/>
          </p:cNvSpPr>
          <p:nvPr/>
        </p:nvSpPr>
        <p:spPr bwMode="auto">
          <a:xfrm>
            <a:off x="1676400" y="1104900"/>
            <a:ext cx="74676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Tx/>
              <a:buFont typeface="Arial" pitchFamily="34" charset="0"/>
              <a:buChar char="•"/>
              <a:tabLst/>
              <a:defRPr/>
            </a:pPr>
            <a:r>
              <a:rPr lang="en-US" sz="3200" kern="0" noProof="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Shared Memory</a:t>
            </a:r>
          </a:p>
          <a:p>
            <a:pPr marL="342900" marR="0" lvl="0" indent="-342900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i="0" u="none" strike="noStrike" kern="0" cap="none" spc="0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Data</a:t>
            </a:r>
            <a:r>
              <a:rPr kumimoji="0" lang="en-US" sz="3200" i="0" u="none" strike="noStrike" kern="0" cap="none" spc="0" normalizeH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link between NET – FastCGI</a:t>
            </a:r>
          </a:p>
          <a:p>
            <a:pPr marL="342900" marR="0" lvl="0" indent="-342900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Tx/>
              <a:buFont typeface="Arial" pitchFamily="34" charset="0"/>
              <a:buChar char="•"/>
              <a:tabLst/>
              <a:defRPr/>
            </a:pPr>
            <a:r>
              <a:rPr lang="en-US" sz="3200" kern="0" baseline="0" noProof="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Synchronized</a:t>
            </a:r>
            <a:r>
              <a:rPr kumimoji="0" lang="en-US" sz="32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/>
            </a:r>
            <a:br>
              <a:rPr kumimoji="0" lang="en-US" sz="32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</a:br>
            <a:endParaRPr kumimoji="0" lang="en-US" sz="32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742950" marR="0" lvl="1" indent="-285750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sz="32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</a:endParaRPr>
          </a:p>
        </p:txBody>
      </p:sp>
      <p:pic>
        <p:nvPicPr>
          <p:cNvPr id="6148" name="Picture 4" descr="D:\FYP\Presentation\figures\rotating arrows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5638800" y="3352800"/>
            <a:ext cx="1424762" cy="651429"/>
          </a:xfrm>
          <a:prstGeom prst="rect">
            <a:avLst/>
          </a:prstGeom>
          <a:noFill/>
        </p:spPr>
      </p:pic>
      <p:pic>
        <p:nvPicPr>
          <p:cNvPr id="6149" name="Picture 5" descr="D:\FYP\Presentation\figures\blueRot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19300" y="3352800"/>
            <a:ext cx="1424762" cy="6514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6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8" presetClass="emp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3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0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7" descr="D:\FYP\Presentation\figures\Queu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59125" y="1708150"/>
            <a:ext cx="2825750" cy="463550"/>
          </a:xfrm>
          <a:prstGeom prst="rect">
            <a:avLst/>
          </a:prstGeom>
          <a:noFill/>
        </p:spPr>
      </p:pic>
      <p:sp>
        <p:nvSpPr>
          <p:cNvPr id="105" name="Chevron 104"/>
          <p:cNvSpPr/>
          <p:nvPr/>
        </p:nvSpPr>
        <p:spPr>
          <a:xfrm>
            <a:off x="6400800" y="76200"/>
            <a:ext cx="2514600" cy="533400"/>
          </a:xfrm>
          <a:prstGeom prst="chevron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50000">
                <a:srgbClr val="4F81BD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  Simulation</a:t>
            </a: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>
            <a:off x="228600" y="76200"/>
            <a:ext cx="2514600" cy="533400"/>
          </a:xfrm>
          <a:prstGeom prst="chevron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50000">
                <a:srgbClr val="4F81BD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Problem</a:t>
            </a: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800" dirty="0" smtClean="0">
                <a:latin typeface="+mj-lt"/>
              </a:rPr>
              <a:t>GMLC</a:t>
            </a:r>
            <a:endParaRPr lang="en-US" sz="1800" dirty="0">
              <a:latin typeface="+mj-lt"/>
            </a:endParaRPr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b="0" dirty="0" smtClean="0">
                <a:latin typeface="+mj-lt"/>
              </a:rPr>
              <a:t>ULFG II</a:t>
            </a:r>
            <a:endParaRPr lang="en-US" sz="1800" b="0" dirty="0">
              <a:latin typeface="+mj-lt"/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2362200" y="76200"/>
            <a:ext cx="2514600" cy="533400"/>
          </a:xfrm>
          <a:prstGeom prst="chevron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50000">
                <a:srgbClr val="4F81BD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  GSM Architecture</a:t>
            </a: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" name="Chevron 10"/>
          <p:cNvSpPr/>
          <p:nvPr/>
        </p:nvSpPr>
        <p:spPr>
          <a:xfrm>
            <a:off x="4381500" y="76200"/>
            <a:ext cx="2514600" cy="533400"/>
          </a:xfrm>
          <a:prstGeom prst="chevron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50000">
                <a:srgbClr val="4F81BD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solidFill>
              <a:schemeClr val="accent3">
                <a:lumMod val="95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GMLC</a:t>
            </a: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2" name="Group 36"/>
          <p:cNvGrpSpPr/>
          <p:nvPr/>
        </p:nvGrpSpPr>
        <p:grpSpPr>
          <a:xfrm>
            <a:off x="0" y="1333500"/>
            <a:ext cx="9144000" cy="4648200"/>
            <a:chOff x="0" y="1333500"/>
            <a:chExt cx="9144000" cy="4648200"/>
          </a:xfrm>
        </p:grpSpPr>
        <p:sp>
          <p:nvSpPr>
            <p:cNvPr id="38" name="Rounded Rectangle 37"/>
            <p:cNvSpPr/>
            <p:nvPr/>
          </p:nvSpPr>
          <p:spPr>
            <a:xfrm>
              <a:off x="1219200" y="1333500"/>
              <a:ext cx="6705600" cy="46482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9" name="Picture 2" descr="D:\FYP\Presentation\figures\fastCGI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85900" y="1534319"/>
              <a:ext cx="1426021" cy="4170362"/>
            </a:xfrm>
            <a:prstGeom prst="rect">
              <a:avLst/>
            </a:prstGeom>
            <a:noFill/>
          </p:spPr>
        </p:pic>
        <p:pic>
          <p:nvPicPr>
            <p:cNvPr id="40" name="Picture 3" descr="D:\FYP\Presentation\figures\HASH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45719" y="2590800"/>
              <a:ext cx="2252562" cy="3117850"/>
            </a:xfrm>
            <a:prstGeom prst="rect">
              <a:avLst/>
            </a:prstGeom>
            <a:noFill/>
          </p:spPr>
        </p:pic>
        <p:pic>
          <p:nvPicPr>
            <p:cNvPr id="41" name="Picture 4" descr="D:\FYP\Presentation\figures\NET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248400" y="3084512"/>
              <a:ext cx="1581150" cy="1182688"/>
            </a:xfrm>
            <a:prstGeom prst="rect">
              <a:avLst/>
            </a:prstGeom>
            <a:noFill/>
          </p:spPr>
        </p:pic>
        <p:pic>
          <p:nvPicPr>
            <p:cNvPr id="42" name="Picture 5" descr="D:\FYP\Presentation\figures\semaphores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276600" y="2362200"/>
              <a:ext cx="380156" cy="595300"/>
            </a:xfrm>
            <a:prstGeom prst="rect">
              <a:avLst/>
            </a:prstGeom>
            <a:noFill/>
          </p:spPr>
        </p:pic>
        <p:pic>
          <p:nvPicPr>
            <p:cNvPr id="43" name="Picture 7" descr="D:\FYP\Presentation\figures\Queue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159125" y="1708150"/>
              <a:ext cx="2825750" cy="463550"/>
            </a:xfrm>
            <a:prstGeom prst="rect">
              <a:avLst/>
            </a:prstGeom>
            <a:noFill/>
          </p:spPr>
        </p:pic>
        <p:sp>
          <p:nvSpPr>
            <p:cNvPr id="44" name="AutoShape 6"/>
            <p:cNvSpPr>
              <a:spLocks noChangeArrowheads="1"/>
            </p:cNvSpPr>
            <p:nvPr/>
          </p:nvSpPr>
          <p:spPr bwMode="gray">
            <a:xfrm rot="10800000">
              <a:off x="0" y="3352800"/>
              <a:ext cx="266700" cy="258762"/>
            </a:xfrm>
            <a:prstGeom prst="chevron">
              <a:avLst>
                <a:gd name="adj" fmla="val 52514"/>
              </a:avLst>
            </a:prstGeom>
            <a:solidFill>
              <a:schemeClr val="bg1"/>
            </a:solidFill>
            <a:ln w="28575" algn="ctr">
              <a:solidFill>
                <a:schemeClr val="tx2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AutoShape 6"/>
            <p:cNvSpPr>
              <a:spLocks noChangeArrowheads="1"/>
            </p:cNvSpPr>
            <p:nvPr/>
          </p:nvSpPr>
          <p:spPr bwMode="gray">
            <a:xfrm>
              <a:off x="914400" y="3352800"/>
              <a:ext cx="266700" cy="258762"/>
            </a:xfrm>
            <a:prstGeom prst="chevron">
              <a:avLst>
                <a:gd name="adj" fmla="val 52514"/>
              </a:avLst>
            </a:prstGeom>
            <a:solidFill>
              <a:schemeClr val="bg1"/>
            </a:solidFill>
            <a:ln w="28575" algn="ctr">
              <a:solidFill>
                <a:schemeClr val="tx2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6200" y="3234035"/>
              <a:ext cx="1028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  <a:cs typeface="Calibri" pitchFamily="34" charset="0"/>
                </a:rPr>
                <a:t>HTTP</a:t>
              </a:r>
            </a:p>
          </p:txBody>
        </p:sp>
        <p:sp>
          <p:nvSpPr>
            <p:cNvPr id="47" name="AutoShape 6"/>
            <p:cNvSpPr>
              <a:spLocks noChangeArrowheads="1"/>
            </p:cNvSpPr>
            <p:nvPr/>
          </p:nvSpPr>
          <p:spPr bwMode="gray">
            <a:xfrm rot="10800000">
              <a:off x="7962900" y="3352800"/>
              <a:ext cx="266700" cy="258762"/>
            </a:xfrm>
            <a:prstGeom prst="chevron">
              <a:avLst>
                <a:gd name="adj" fmla="val 52514"/>
              </a:avLst>
            </a:prstGeom>
            <a:solidFill>
              <a:schemeClr val="bg1"/>
            </a:solidFill>
            <a:ln w="28575" algn="ctr">
              <a:solidFill>
                <a:schemeClr val="tx2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AutoShape 6"/>
            <p:cNvSpPr>
              <a:spLocks noChangeArrowheads="1"/>
            </p:cNvSpPr>
            <p:nvPr/>
          </p:nvSpPr>
          <p:spPr bwMode="gray">
            <a:xfrm>
              <a:off x="8877300" y="3352800"/>
              <a:ext cx="266700" cy="258762"/>
            </a:xfrm>
            <a:prstGeom prst="chevron">
              <a:avLst>
                <a:gd name="adj" fmla="val 52514"/>
              </a:avLst>
            </a:prstGeom>
            <a:solidFill>
              <a:schemeClr val="bg1"/>
            </a:solidFill>
            <a:ln w="28575" algn="ctr">
              <a:solidFill>
                <a:schemeClr val="tx2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8039100" y="3238500"/>
              <a:ext cx="1028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  <a:cs typeface="Calibri" pitchFamily="34" charset="0"/>
                </a:rPr>
                <a:t>TCP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695700" y="2514600"/>
              <a:ext cx="1600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Hash Table</a:t>
              </a:r>
            </a:p>
          </p:txBody>
        </p:sp>
        <p:pic>
          <p:nvPicPr>
            <p:cNvPr id="51" name="Picture 5" descr="D:\FYP\Presentation\figures\semaphores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009900" y="1409700"/>
              <a:ext cx="380156" cy="595300"/>
            </a:xfrm>
            <a:prstGeom prst="rect">
              <a:avLst/>
            </a:prstGeom>
            <a:noFill/>
          </p:spPr>
        </p:pic>
        <p:sp>
          <p:nvSpPr>
            <p:cNvPr id="52" name="TextBox 51"/>
            <p:cNvSpPr txBox="1"/>
            <p:nvPr/>
          </p:nvSpPr>
          <p:spPr>
            <a:xfrm>
              <a:off x="4000500" y="1676400"/>
              <a:ext cx="11049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Queue</a:t>
              </a:r>
            </a:p>
          </p:txBody>
        </p:sp>
      </p:grpSp>
      <p:sp>
        <p:nvSpPr>
          <p:cNvPr id="55" name="Rectangle 3"/>
          <p:cNvSpPr txBox="1">
            <a:spLocks noChangeArrowheads="1"/>
          </p:cNvSpPr>
          <p:nvPr/>
        </p:nvSpPr>
        <p:spPr bwMode="auto">
          <a:xfrm>
            <a:off x="0" y="762000"/>
            <a:ext cx="91440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Tx/>
              <a:tabLst/>
              <a:defRPr/>
            </a:pPr>
            <a:r>
              <a:rPr lang="en-US" sz="3200" b="1" kern="0" noProof="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Queue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/>
            </a:r>
            <a:b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</a:b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742950" marR="0" lvl="1" indent="-28575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</a:endParaRPr>
          </a:p>
        </p:txBody>
      </p:sp>
      <p:pic>
        <p:nvPicPr>
          <p:cNvPr id="33" name="Picture 2" descr="D:\FYP\Presentation\figures\fastCG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379" y="1524000"/>
            <a:ext cx="1426021" cy="4170362"/>
          </a:xfrm>
          <a:prstGeom prst="rect">
            <a:avLst/>
          </a:prstGeom>
          <a:noFill/>
        </p:spPr>
      </p:pic>
      <p:pic>
        <p:nvPicPr>
          <p:cNvPr id="34" name="Picture 4" descr="D:\FYP\Presentation\figures\NE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96150" y="3074193"/>
            <a:ext cx="1581150" cy="1182688"/>
          </a:xfrm>
          <a:prstGeom prst="rect">
            <a:avLst/>
          </a:prstGeom>
          <a:noFill/>
        </p:spPr>
      </p:pic>
      <p:sp>
        <p:nvSpPr>
          <p:cNvPr id="37" name="Rectangle 3"/>
          <p:cNvSpPr txBox="1">
            <a:spLocks noChangeArrowheads="1"/>
          </p:cNvSpPr>
          <p:nvPr/>
        </p:nvSpPr>
        <p:spPr bwMode="auto">
          <a:xfrm>
            <a:off x="1905000" y="2247900"/>
            <a:ext cx="5334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Tx/>
              <a:buFont typeface="Arial" pitchFamily="34" charset="0"/>
              <a:buChar char="•"/>
              <a:tabLst/>
              <a:defRPr/>
            </a:pPr>
            <a:r>
              <a:rPr lang="en-US" sz="3200" kern="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Queue passes signals from FastCGI to NET</a:t>
            </a:r>
          </a:p>
          <a:p>
            <a:pPr marL="342900" marR="0" lvl="0" indent="-342900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Synchronized</a:t>
            </a:r>
            <a:r>
              <a:rPr kumimoji="0" lang="en-US" sz="32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/>
            </a:r>
            <a:br>
              <a:rPr kumimoji="0" lang="en-US" sz="32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</a:br>
            <a:endParaRPr kumimoji="0" lang="en-US" sz="32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742950" marR="0" lvl="1" indent="-28575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sz="32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56" name="Bent Arrow 55"/>
          <p:cNvSpPr/>
          <p:nvPr/>
        </p:nvSpPr>
        <p:spPr>
          <a:xfrm rot="5400000">
            <a:off x="6381750" y="1352550"/>
            <a:ext cx="1257300" cy="2209800"/>
          </a:xfrm>
          <a:prstGeom prst="bentArrow">
            <a:avLst>
              <a:gd name="adj1" fmla="val 11235"/>
              <a:gd name="adj2" fmla="val 11933"/>
              <a:gd name="adj3" fmla="val 12491"/>
              <a:gd name="adj4" fmla="val 87509"/>
            </a:avLst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7" name="Right Arrow 56"/>
          <p:cNvSpPr/>
          <p:nvPr/>
        </p:nvSpPr>
        <p:spPr>
          <a:xfrm>
            <a:off x="1676400" y="1752600"/>
            <a:ext cx="1447800" cy="304800"/>
          </a:xfrm>
          <a:prstGeom prst="rightArrow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5" descr="D:\FYP\Presentation\figures\semaphores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09900" y="1409700"/>
            <a:ext cx="380156" cy="595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6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3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4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 animBg="1"/>
      <p:bldP spid="57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2"/>
          <p:cNvGrpSpPr/>
          <p:nvPr/>
        </p:nvGrpSpPr>
        <p:grpSpPr>
          <a:xfrm>
            <a:off x="1447800" y="723900"/>
            <a:ext cx="1524000" cy="5143500"/>
            <a:chOff x="1447800" y="723900"/>
            <a:chExt cx="1524000" cy="5143500"/>
          </a:xfrm>
        </p:grpSpPr>
        <p:sp>
          <p:nvSpPr>
            <p:cNvPr id="81" name="Rounded Rectangle 80"/>
            <p:cNvSpPr/>
            <p:nvPr/>
          </p:nvSpPr>
          <p:spPr>
            <a:xfrm>
              <a:off x="1447800" y="1409700"/>
              <a:ext cx="1524000" cy="445770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00" name="Picture 4" descr="D:\FYP\Presentation\figures\web server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828800" y="723900"/>
              <a:ext cx="800100" cy="859503"/>
            </a:xfrm>
            <a:prstGeom prst="rect">
              <a:avLst/>
            </a:prstGeom>
            <a:noFill/>
          </p:spPr>
        </p:pic>
        <p:pic>
          <p:nvPicPr>
            <p:cNvPr id="4101" name="Picture 5" descr="D:\FYP\Presentation\figures\apache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20782867">
              <a:off x="1744034" y="1304503"/>
              <a:ext cx="717325" cy="214257"/>
            </a:xfrm>
            <a:prstGeom prst="rect">
              <a:avLst/>
            </a:prstGeom>
            <a:noFill/>
          </p:spPr>
        </p:pic>
      </p:grpSp>
      <p:sp>
        <p:nvSpPr>
          <p:cNvPr id="105" name="Chevron 104"/>
          <p:cNvSpPr/>
          <p:nvPr/>
        </p:nvSpPr>
        <p:spPr>
          <a:xfrm>
            <a:off x="6400800" y="76200"/>
            <a:ext cx="2514600" cy="533400"/>
          </a:xfrm>
          <a:prstGeom prst="chevron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50000">
                <a:srgbClr val="4F81BD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  Simulation</a:t>
            </a: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>
            <a:off x="228600" y="76200"/>
            <a:ext cx="2514600" cy="533400"/>
          </a:xfrm>
          <a:prstGeom prst="chevron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50000">
                <a:srgbClr val="4F81BD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Problem</a:t>
            </a: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800" dirty="0" smtClean="0">
                <a:latin typeface="+mj-lt"/>
              </a:rPr>
              <a:t>GMLC</a:t>
            </a:r>
            <a:endParaRPr lang="en-US" sz="1800" dirty="0">
              <a:latin typeface="+mj-lt"/>
            </a:endParaRPr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b="0" dirty="0" smtClean="0">
                <a:latin typeface="+mj-lt"/>
              </a:rPr>
              <a:t>ULFG II</a:t>
            </a:r>
            <a:endParaRPr lang="en-US" sz="1800" b="0" dirty="0">
              <a:latin typeface="+mj-lt"/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2362200" y="76200"/>
            <a:ext cx="2514600" cy="533400"/>
          </a:xfrm>
          <a:prstGeom prst="chevron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50000">
                <a:srgbClr val="4F81BD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  GSM Architecture</a:t>
            </a: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" name="Chevron 10"/>
          <p:cNvSpPr/>
          <p:nvPr/>
        </p:nvSpPr>
        <p:spPr>
          <a:xfrm>
            <a:off x="4381500" y="76200"/>
            <a:ext cx="2514600" cy="533400"/>
          </a:xfrm>
          <a:prstGeom prst="chevron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50000">
                <a:srgbClr val="4F81BD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solidFill>
              <a:schemeClr val="accent3">
                <a:lumMod val="95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GMLC</a:t>
            </a: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7" name="Rectangle 3"/>
          <p:cNvSpPr txBox="1">
            <a:spLocks noChangeArrowheads="1"/>
          </p:cNvSpPr>
          <p:nvPr/>
        </p:nvSpPr>
        <p:spPr bwMode="auto">
          <a:xfrm>
            <a:off x="3200400" y="1524000"/>
            <a:ext cx="59436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Tx/>
              <a:buFont typeface="Arial" pitchFamily="34" charset="0"/>
              <a:buChar char="•"/>
              <a:tabLst/>
              <a:defRPr/>
            </a:pPr>
            <a:r>
              <a:rPr lang="en-US" sz="3200" kern="0" noProof="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FastCGI </a:t>
            </a:r>
            <a:r>
              <a:rPr lang="en-US" sz="3200" kern="0" noProof="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caches results</a:t>
            </a:r>
            <a:endParaRPr kumimoji="0" lang="en-US" sz="32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7" name="Rectangle 3"/>
          <p:cNvSpPr txBox="1">
            <a:spLocks noChangeArrowheads="1"/>
          </p:cNvSpPr>
          <p:nvPr/>
        </p:nvSpPr>
        <p:spPr bwMode="auto">
          <a:xfrm>
            <a:off x="0" y="762000"/>
            <a:ext cx="91440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Tx/>
              <a:tabLst/>
              <a:defRPr/>
            </a:pPr>
            <a:r>
              <a:rPr lang="en-US" sz="3200" b="1" kern="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memcached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/>
            </a:r>
            <a:b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</a:b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742950" marR="0" lvl="1" indent="-28575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</a:endParaRPr>
          </a:p>
        </p:txBody>
      </p:sp>
      <p:pic>
        <p:nvPicPr>
          <p:cNvPr id="36" name="Picture 2" descr="D:\FYP\Presentation\figures\fastCGI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85900" y="1534319"/>
            <a:ext cx="1426021" cy="4170362"/>
          </a:xfrm>
          <a:prstGeom prst="rect">
            <a:avLst/>
          </a:prstGeom>
          <a:noFill/>
        </p:spPr>
      </p:pic>
      <p:pic>
        <p:nvPicPr>
          <p:cNvPr id="7170" name="Picture 2" descr="D:\FYP\report\figrues\memcached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0200" y="2781300"/>
            <a:ext cx="3048000" cy="1676198"/>
          </a:xfrm>
          <a:prstGeom prst="rect">
            <a:avLst/>
          </a:prstGeom>
          <a:noFill/>
        </p:spPr>
      </p:pic>
      <p:pic>
        <p:nvPicPr>
          <p:cNvPr id="7171" name="Picture 3" descr="D:\FYP\Presentation\figures\redArrows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86100" y="3612931"/>
            <a:ext cx="2400300" cy="53996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4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1790700" y="1866900"/>
            <a:ext cx="5562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marR="0" lvl="0" indent="-514350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SzTx/>
              <a:buFont typeface="+mj-lt"/>
              <a:buAutoNum type="arabicPeriod"/>
              <a:tabLst/>
              <a:defRPr/>
            </a:pPr>
            <a:r>
              <a:rPr lang="en-US" sz="4000" b="1" kern="0" noProof="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GMLC</a:t>
            </a:r>
            <a:r>
              <a:rPr lang="en-US" sz="4000" kern="0" noProof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4000" b="1" kern="0" noProof="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Architecture</a:t>
            </a:r>
          </a:p>
          <a:p>
            <a:pPr marL="514350" marR="0" lvl="0" indent="-514350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SzTx/>
              <a:buFont typeface="+mj-lt"/>
              <a:buAutoNum type="arabicPeriod"/>
              <a:tabLst/>
              <a:defRPr/>
            </a:pPr>
            <a:r>
              <a:rPr kumimoji="0" lang="en-US" sz="4000" b="1" i="0" u="none" strike="noStrike" kern="0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Calibri" pitchFamily="34" charset="0"/>
                <a:cs typeface="Calibri" pitchFamily="34" charset="0"/>
              </a:rPr>
              <a:t>GMLC Request Flow</a:t>
            </a:r>
          </a:p>
          <a:p>
            <a:pPr marL="514350" marR="0" lvl="0" indent="-514350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SzTx/>
              <a:buFont typeface="+mj-lt"/>
              <a:buAutoNum type="arabicPeriod"/>
              <a:tabLst/>
              <a:defRPr/>
            </a:pPr>
            <a:r>
              <a:rPr lang="en-US" sz="4000" b="1" kern="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GMLC Configuration</a:t>
            </a:r>
            <a:endParaRPr kumimoji="0" lang="en-US" sz="4000" b="1" i="0" u="none" strike="noStrike" kern="0" cap="none" spc="0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342900" marR="0" lvl="0" indent="-342900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SzTx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/>
            </a:r>
            <a:b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</a:b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742950" marR="0" lvl="1" indent="-285750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3" name="Chevron 2"/>
          <p:cNvSpPr/>
          <p:nvPr/>
        </p:nvSpPr>
        <p:spPr>
          <a:xfrm>
            <a:off x="6400800" y="76200"/>
            <a:ext cx="2514600" cy="533400"/>
          </a:xfrm>
          <a:prstGeom prst="chevron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50000">
                <a:srgbClr val="4F81BD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  Simulation</a:t>
            </a: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Chevron 3"/>
          <p:cNvSpPr/>
          <p:nvPr/>
        </p:nvSpPr>
        <p:spPr>
          <a:xfrm>
            <a:off x="228600" y="76200"/>
            <a:ext cx="2514600" cy="533400"/>
          </a:xfrm>
          <a:prstGeom prst="chevron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50000">
                <a:srgbClr val="4F81BD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Problem</a:t>
            </a: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Chevron 4"/>
          <p:cNvSpPr/>
          <p:nvPr/>
        </p:nvSpPr>
        <p:spPr>
          <a:xfrm>
            <a:off x="2362200" y="76200"/>
            <a:ext cx="2514600" cy="533400"/>
          </a:xfrm>
          <a:prstGeom prst="chevron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50000">
                <a:srgbClr val="4F81BD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  GSM Architecture</a:t>
            </a: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Chevron 5"/>
          <p:cNvSpPr/>
          <p:nvPr/>
        </p:nvSpPr>
        <p:spPr>
          <a:xfrm>
            <a:off x="4381500" y="76200"/>
            <a:ext cx="2514600" cy="533400"/>
          </a:xfrm>
          <a:prstGeom prst="chevron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50000">
                <a:srgbClr val="4F81BD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solidFill>
              <a:schemeClr val="accent3">
                <a:lumMod val="95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GMLC</a:t>
            </a: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Chevron 104"/>
          <p:cNvSpPr/>
          <p:nvPr/>
        </p:nvSpPr>
        <p:spPr>
          <a:xfrm>
            <a:off x="6400800" y="76200"/>
            <a:ext cx="2514600" cy="533400"/>
          </a:xfrm>
          <a:prstGeom prst="chevron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50000">
                <a:srgbClr val="4F81BD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  Simulation</a:t>
            </a: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>
            <a:off x="228600" y="76200"/>
            <a:ext cx="2514600" cy="533400"/>
          </a:xfrm>
          <a:prstGeom prst="chevron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50000">
                <a:srgbClr val="4F81BD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Problem</a:t>
            </a: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800" dirty="0" smtClean="0">
                <a:latin typeface="+mj-lt"/>
              </a:rPr>
              <a:t>GMLC</a:t>
            </a:r>
            <a:endParaRPr lang="en-US" sz="1800" dirty="0">
              <a:latin typeface="+mj-lt"/>
            </a:endParaRPr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b="0" dirty="0" smtClean="0">
                <a:latin typeface="+mj-lt"/>
              </a:rPr>
              <a:t>ULFG II</a:t>
            </a:r>
            <a:endParaRPr lang="en-US" sz="1800" b="0" dirty="0">
              <a:latin typeface="+mj-lt"/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2362200" y="76200"/>
            <a:ext cx="2514600" cy="533400"/>
          </a:xfrm>
          <a:prstGeom prst="chevron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50000">
                <a:srgbClr val="4F81BD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  GSM Architecture</a:t>
            </a: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" name="Chevron 10"/>
          <p:cNvSpPr/>
          <p:nvPr/>
        </p:nvSpPr>
        <p:spPr>
          <a:xfrm>
            <a:off x="4381500" y="76200"/>
            <a:ext cx="2514600" cy="533400"/>
          </a:xfrm>
          <a:prstGeom prst="chevron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50000">
                <a:srgbClr val="4F81BD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solidFill>
              <a:schemeClr val="accent3">
                <a:lumMod val="95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GMLC</a:t>
            </a: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30" name="Group 29"/>
          <p:cNvGrpSpPr>
            <a:grpSpLocks noChangeAspect="1"/>
          </p:cNvGrpSpPr>
          <p:nvPr/>
        </p:nvGrpSpPr>
        <p:grpSpPr>
          <a:xfrm>
            <a:off x="952500" y="914400"/>
            <a:ext cx="7543800" cy="5112265"/>
            <a:chOff x="1485900" y="1409700"/>
            <a:chExt cx="6343650" cy="4298950"/>
          </a:xfrm>
        </p:grpSpPr>
        <p:pic>
          <p:nvPicPr>
            <p:cNvPr id="134146" name="Picture 2" descr="D:\FYP\Presentation\figures\fastCGI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85900" y="1534319"/>
              <a:ext cx="1426021" cy="4170362"/>
            </a:xfrm>
            <a:prstGeom prst="rect">
              <a:avLst/>
            </a:prstGeom>
            <a:noFill/>
          </p:spPr>
        </p:pic>
        <p:pic>
          <p:nvPicPr>
            <p:cNvPr id="134147" name="Picture 3" descr="D:\FYP\Presentation\figures\HASH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45719" y="2590800"/>
              <a:ext cx="2252562" cy="3117850"/>
            </a:xfrm>
            <a:prstGeom prst="rect">
              <a:avLst/>
            </a:prstGeom>
            <a:noFill/>
          </p:spPr>
        </p:pic>
        <p:pic>
          <p:nvPicPr>
            <p:cNvPr id="134148" name="Picture 4" descr="D:\FYP\Presentation\figures\NET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248400" y="3084512"/>
              <a:ext cx="1581150" cy="1182688"/>
            </a:xfrm>
            <a:prstGeom prst="rect">
              <a:avLst/>
            </a:prstGeom>
            <a:noFill/>
          </p:spPr>
        </p:pic>
        <p:pic>
          <p:nvPicPr>
            <p:cNvPr id="134149" name="Picture 5" descr="D:\FYP\Presentation\figures\semaphores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276600" y="2362200"/>
              <a:ext cx="380156" cy="595300"/>
            </a:xfrm>
            <a:prstGeom prst="rect">
              <a:avLst/>
            </a:prstGeom>
            <a:noFill/>
          </p:spPr>
        </p:pic>
        <p:pic>
          <p:nvPicPr>
            <p:cNvPr id="134151" name="Picture 7" descr="D:\FYP\Presentation\figures\Queue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159125" y="1708150"/>
              <a:ext cx="2825750" cy="463550"/>
            </a:xfrm>
            <a:prstGeom prst="rect">
              <a:avLst/>
            </a:prstGeom>
            <a:noFill/>
          </p:spPr>
        </p:pic>
        <p:sp>
          <p:nvSpPr>
            <p:cNvPr id="25" name="TextBox 24"/>
            <p:cNvSpPr txBox="1"/>
            <p:nvPr/>
          </p:nvSpPr>
          <p:spPr>
            <a:xfrm>
              <a:off x="3695700" y="2514600"/>
              <a:ext cx="1600200" cy="388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Hash Table</a:t>
              </a:r>
            </a:p>
          </p:txBody>
        </p:sp>
        <p:pic>
          <p:nvPicPr>
            <p:cNvPr id="26" name="Picture 5" descr="D:\FYP\Presentation\figures\semaphores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009900" y="1409700"/>
              <a:ext cx="380156" cy="595300"/>
            </a:xfrm>
            <a:prstGeom prst="rect">
              <a:avLst/>
            </a:prstGeom>
            <a:noFill/>
          </p:spPr>
        </p:pic>
        <p:sp>
          <p:nvSpPr>
            <p:cNvPr id="27" name="TextBox 26"/>
            <p:cNvSpPr txBox="1"/>
            <p:nvPr/>
          </p:nvSpPr>
          <p:spPr>
            <a:xfrm>
              <a:off x="4000500" y="1676400"/>
              <a:ext cx="1104900" cy="388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Queue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82"/>
          <p:cNvGrpSpPr/>
          <p:nvPr/>
        </p:nvGrpSpPr>
        <p:grpSpPr>
          <a:xfrm>
            <a:off x="1638300" y="1066800"/>
            <a:ext cx="1485900" cy="4800600"/>
            <a:chOff x="1447800" y="723900"/>
            <a:chExt cx="1524000" cy="5143500"/>
          </a:xfrm>
        </p:grpSpPr>
        <p:sp>
          <p:nvSpPr>
            <p:cNvPr id="15" name="Rounded Rectangle 14"/>
            <p:cNvSpPr/>
            <p:nvPr/>
          </p:nvSpPr>
          <p:spPr>
            <a:xfrm>
              <a:off x="1447800" y="1409700"/>
              <a:ext cx="1524000" cy="445770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4" descr="D:\FYP\Presentation\figures\web server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828800" y="723900"/>
              <a:ext cx="800100" cy="859503"/>
            </a:xfrm>
            <a:prstGeom prst="rect">
              <a:avLst/>
            </a:prstGeom>
            <a:noFill/>
          </p:spPr>
        </p:pic>
        <p:pic>
          <p:nvPicPr>
            <p:cNvPr id="17" name="Picture 5" descr="D:\FYP\Presentation\figures\apache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20782867">
              <a:off x="1744034" y="1304503"/>
              <a:ext cx="717325" cy="214257"/>
            </a:xfrm>
            <a:prstGeom prst="rect">
              <a:avLst/>
            </a:prstGeom>
            <a:noFill/>
          </p:spPr>
        </p:pic>
      </p:grpSp>
      <p:pic>
        <p:nvPicPr>
          <p:cNvPr id="12" name="Picture 7" descr="D:\FYP\Presentation\figures\Queu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57900" y="990600"/>
            <a:ext cx="2705100" cy="533400"/>
          </a:xfrm>
          <a:prstGeom prst="rect">
            <a:avLst/>
          </a:prstGeom>
          <a:noFill/>
        </p:spPr>
      </p:pic>
      <p:pic>
        <p:nvPicPr>
          <p:cNvPr id="21" name="Picture 3" descr="D:\FYP\Presentation\figures\HASH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57900" y="1752600"/>
            <a:ext cx="2742494" cy="4419599"/>
          </a:xfrm>
          <a:prstGeom prst="rect">
            <a:avLst/>
          </a:prstGeom>
          <a:noFill/>
        </p:spPr>
      </p:pic>
      <p:pic>
        <p:nvPicPr>
          <p:cNvPr id="13" name="Picture 17" descr="D:\FYP\Presentation\figures\hashRecord.png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2000" y="990600"/>
            <a:ext cx="292608" cy="438912"/>
          </a:xfrm>
          <a:prstGeom prst="rect">
            <a:avLst/>
          </a:prstGeom>
          <a:noFill/>
        </p:spPr>
      </p:pic>
      <p:grpSp>
        <p:nvGrpSpPr>
          <p:cNvPr id="26" name="Group 25"/>
          <p:cNvGrpSpPr/>
          <p:nvPr/>
        </p:nvGrpSpPr>
        <p:grpSpPr>
          <a:xfrm>
            <a:off x="6057900" y="4755904"/>
            <a:ext cx="2628900" cy="463796"/>
            <a:chOff x="6057900" y="4755904"/>
            <a:chExt cx="2628900" cy="463796"/>
          </a:xfrm>
        </p:grpSpPr>
        <p:pic>
          <p:nvPicPr>
            <p:cNvPr id="27" name="Picture 17" descr="D:\FYP\Presentation\figures\hashRecord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057900" y="4755904"/>
              <a:ext cx="2628900" cy="463796"/>
            </a:xfrm>
            <a:prstGeom prst="rect">
              <a:avLst/>
            </a:prstGeom>
            <a:noFill/>
          </p:spPr>
        </p:pic>
        <p:sp>
          <p:nvSpPr>
            <p:cNvPr id="30" name="TextBox 29"/>
            <p:cNvSpPr txBox="1"/>
            <p:nvPr/>
          </p:nvSpPr>
          <p:spPr>
            <a:xfrm>
              <a:off x="6096000" y="4758035"/>
              <a:ext cx="2552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Request Data</a:t>
              </a:r>
              <a:endParaRPr lang="en-US" sz="2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pic>
        <p:nvPicPr>
          <p:cNvPr id="18" name="Picture 13" descr="D:\FYP\Presentation\figures\position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00500" y="3238501"/>
            <a:ext cx="838200" cy="421378"/>
          </a:xfrm>
          <a:prstGeom prst="rect">
            <a:avLst/>
          </a:prstGeom>
          <a:noFill/>
        </p:spPr>
      </p:pic>
      <p:pic>
        <p:nvPicPr>
          <p:cNvPr id="32" name="Picture 11" descr="D:\FYP\Presentation\figures\hashFunction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48100" y="2875788"/>
            <a:ext cx="1106424" cy="1106424"/>
          </a:xfrm>
          <a:prstGeom prst="rect">
            <a:avLst/>
          </a:prstGeom>
          <a:noFill/>
        </p:spPr>
      </p:pic>
      <p:pic>
        <p:nvPicPr>
          <p:cNvPr id="31" name="Picture 21" descr="D:\FYP\Presentation\figures\typeMSISDN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43100" y="1905000"/>
            <a:ext cx="914400" cy="419100"/>
          </a:xfrm>
          <a:prstGeom prst="rect">
            <a:avLst/>
          </a:prstGeom>
          <a:noFill/>
        </p:spPr>
      </p:pic>
      <p:sp>
        <p:nvSpPr>
          <p:cNvPr id="105" name="Chevron 104"/>
          <p:cNvSpPr/>
          <p:nvPr/>
        </p:nvSpPr>
        <p:spPr>
          <a:xfrm>
            <a:off x="6400800" y="76200"/>
            <a:ext cx="2514600" cy="533400"/>
          </a:xfrm>
          <a:prstGeom prst="chevron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50000">
                <a:srgbClr val="4F81BD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  Simulation</a:t>
            </a: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>
            <a:off x="228600" y="76200"/>
            <a:ext cx="2514600" cy="533400"/>
          </a:xfrm>
          <a:prstGeom prst="chevron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50000">
                <a:srgbClr val="4F81BD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Problem</a:t>
            </a: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800" dirty="0" smtClean="0">
                <a:latin typeface="+mj-lt"/>
              </a:rPr>
              <a:t>GMLC</a:t>
            </a:r>
            <a:endParaRPr lang="en-US" sz="1800" dirty="0">
              <a:latin typeface="+mj-lt"/>
            </a:endParaRPr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b="0" dirty="0" smtClean="0">
                <a:latin typeface="+mj-lt"/>
              </a:rPr>
              <a:t>ULFG II</a:t>
            </a:r>
            <a:endParaRPr lang="en-US" sz="1800" b="0" dirty="0">
              <a:latin typeface="+mj-lt"/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2362200" y="76200"/>
            <a:ext cx="2514600" cy="533400"/>
          </a:xfrm>
          <a:prstGeom prst="chevron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50000">
                <a:srgbClr val="4F81BD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  GSM Architecture</a:t>
            </a: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" name="Chevron 10"/>
          <p:cNvSpPr/>
          <p:nvPr/>
        </p:nvSpPr>
        <p:spPr>
          <a:xfrm>
            <a:off x="4381500" y="76200"/>
            <a:ext cx="2514600" cy="533400"/>
          </a:xfrm>
          <a:prstGeom prst="chevron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50000">
                <a:srgbClr val="4F81BD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solidFill>
              <a:schemeClr val="accent3">
                <a:lumMod val="95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GMLC</a:t>
            </a: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9" name="Picture 10" descr="D:\FYP\Presentation\figures\redball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14600" y="1905326"/>
            <a:ext cx="419100" cy="418774"/>
          </a:xfrm>
          <a:prstGeom prst="rect">
            <a:avLst/>
          </a:prstGeom>
          <a:noFill/>
        </p:spPr>
      </p:pic>
      <p:grpSp>
        <p:nvGrpSpPr>
          <p:cNvPr id="22" name="Group 21"/>
          <p:cNvGrpSpPr/>
          <p:nvPr/>
        </p:nvGrpSpPr>
        <p:grpSpPr>
          <a:xfrm>
            <a:off x="495300" y="1891106"/>
            <a:ext cx="1257300" cy="394894"/>
            <a:chOff x="495300" y="1891106"/>
            <a:chExt cx="1257300" cy="394894"/>
          </a:xfrm>
        </p:grpSpPr>
        <p:pic>
          <p:nvPicPr>
            <p:cNvPr id="23" name="Picture 11" descr="D:\FYP\Presentation\figures\rightRedArrow.pn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495300" y="1891106"/>
              <a:ext cx="1257300" cy="394894"/>
            </a:xfrm>
            <a:prstGeom prst="rect">
              <a:avLst/>
            </a:prstGeom>
            <a:noFill/>
          </p:spPr>
        </p:pic>
        <p:sp>
          <p:nvSpPr>
            <p:cNvPr id="24" name="TextBox 23"/>
            <p:cNvSpPr txBox="1"/>
            <p:nvPr/>
          </p:nvSpPr>
          <p:spPr>
            <a:xfrm>
              <a:off x="800100" y="1905000"/>
              <a:ext cx="7239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SLIR </a:t>
              </a:r>
              <a:endParaRPr lang="en-US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pic>
        <p:nvPicPr>
          <p:cNvPr id="25" name="Picture 12" descr="D:\FYP\Presentation\figures\redClient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8100" y="1752600"/>
            <a:ext cx="647701" cy="647701"/>
          </a:xfrm>
          <a:prstGeom prst="rect">
            <a:avLst/>
          </a:prstGeom>
          <a:noFill/>
        </p:spPr>
      </p:pic>
      <p:pic>
        <p:nvPicPr>
          <p:cNvPr id="33" name="Picture 2" descr="D:\FYP\report\figrues\memcached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771900" y="5638800"/>
            <a:ext cx="1447800" cy="796194"/>
          </a:xfrm>
          <a:prstGeom prst="rect">
            <a:avLst/>
          </a:prstGeom>
          <a:noFill/>
        </p:spPr>
      </p:pic>
      <p:pic>
        <p:nvPicPr>
          <p:cNvPr id="20" name="Picture 2" descr="D:\FYP\Presentation\figures\fastCGI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676400" y="1843385"/>
            <a:ext cx="1336895" cy="3985915"/>
          </a:xfrm>
          <a:prstGeom prst="rect">
            <a:avLst/>
          </a:prstGeom>
          <a:noFill/>
        </p:spPr>
      </p:pic>
      <p:sp>
        <p:nvSpPr>
          <p:cNvPr id="34" name="Rectangle 3"/>
          <p:cNvSpPr txBox="1">
            <a:spLocks noChangeArrowheads="1"/>
          </p:cNvSpPr>
          <p:nvPr/>
        </p:nvSpPr>
        <p:spPr bwMode="auto">
          <a:xfrm>
            <a:off x="0" y="60579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Tx/>
              <a:tabLst/>
              <a:defRPr/>
            </a:pPr>
            <a:r>
              <a:rPr lang="en-US" sz="3200" kern="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Apache Server spawns the FastCGI processes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/>
            </a:r>
            <a:b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</a:b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742950" marR="0" lvl="1" indent="-28575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36" name="Rectangle 3"/>
          <p:cNvSpPr txBox="1">
            <a:spLocks noChangeArrowheads="1"/>
          </p:cNvSpPr>
          <p:nvPr/>
        </p:nvSpPr>
        <p:spPr bwMode="auto">
          <a:xfrm>
            <a:off x="0" y="60579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Tx/>
              <a:tabLst/>
              <a:defRPr/>
            </a:pPr>
            <a:r>
              <a:rPr lang="en-US" sz="3200" kern="0" noProof="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FastCGI initializes Hash Table and Queue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7" name="Rectangle 3"/>
          <p:cNvSpPr txBox="1">
            <a:spLocks noChangeArrowheads="1"/>
          </p:cNvSpPr>
          <p:nvPr/>
        </p:nvSpPr>
        <p:spPr bwMode="auto">
          <a:xfrm>
            <a:off x="0" y="60579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Tx/>
              <a:tabLst/>
              <a:defRPr/>
            </a:pPr>
            <a:r>
              <a:rPr lang="en-US" sz="2800" kern="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Client Sends SLIR request - FastCGI Reads and Parses XML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8" name="Rectangle 3"/>
          <p:cNvSpPr txBox="1">
            <a:spLocks noChangeArrowheads="1"/>
          </p:cNvSpPr>
          <p:nvPr/>
        </p:nvSpPr>
        <p:spPr bwMode="auto">
          <a:xfrm>
            <a:off x="0" y="60579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Tx/>
              <a:tabLst/>
              <a:defRPr/>
            </a:pPr>
            <a:r>
              <a:rPr lang="en-US" sz="2800" kern="0" noProof="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FastCGI checks                            if response in cache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9" name="Rectangle 3"/>
          <p:cNvSpPr txBox="1">
            <a:spLocks noChangeArrowheads="1"/>
          </p:cNvSpPr>
          <p:nvPr/>
        </p:nvSpPr>
        <p:spPr bwMode="auto">
          <a:xfrm>
            <a:off x="0" y="60579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Tx/>
              <a:tabLst/>
              <a:defRPr/>
            </a:pPr>
            <a:r>
              <a:rPr lang="en-US" sz="2800" kern="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PID hashed to Get the position in Hash Table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0" name="Rectangle 3"/>
          <p:cNvSpPr txBox="1">
            <a:spLocks noChangeArrowheads="1"/>
          </p:cNvSpPr>
          <p:nvPr/>
        </p:nvSpPr>
        <p:spPr bwMode="auto">
          <a:xfrm>
            <a:off x="0" y="60579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Tx/>
              <a:tabLst/>
              <a:defRPr/>
            </a:pPr>
            <a:r>
              <a:rPr lang="en-US" sz="2800" kern="0" noProof="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FastCGI inserts position in Queue and data in </a:t>
            </a:r>
            <a:r>
              <a:rPr lang="en-US" sz="2800" kern="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H</a:t>
            </a:r>
            <a:r>
              <a:rPr lang="en-US" sz="2800" kern="0" noProof="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ash Table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981200" y="1676401"/>
            <a:ext cx="5181600" cy="156966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sz="2400" b="1" dirty="0" err="1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slir</a:t>
            </a:r>
            <a:r>
              <a:rPr lang="en-US" sz="24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 err="1" smtClean="0">
                <a:solidFill>
                  <a:srgbClr val="990099"/>
                </a:solidFill>
                <a:latin typeface="Courier New" pitchFamily="49" charset="0"/>
                <a:cs typeface="Courier New" pitchFamily="49" charset="0"/>
              </a:rPr>
              <a:t>rtype</a:t>
            </a:r>
            <a:r>
              <a:rPr lang="en-US" sz="24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=</a:t>
            </a:r>
            <a:r>
              <a:rPr lang="en-US" sz="24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'</a:t>
            </a:r>
            <a:r>
              <a:rPr lang="en-US" sz="2400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ati</a:t>
            </a:r>
            <a:r>
              <a:rPr lang="en-US" sz="24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'</a:t>
            </a:r>
            <a:r>
              <a:rPr lang="en-US" sz="24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&gt;</a:t>
            </a:r>
          </a:p>
          <a:p>
            <a:r>
              <a:rPr lang="en-US" sz="24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	&lt;</a:t>
            </a:r>
            <a:r>
              <a:rPr lang="en-US" sz="2400" b="1" dirty="0" err="1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ati</a:t>
            </a:r>
            <a:r>
              <a:rPr lang="en-US" sz="24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&gt;</a:t>
            </a:r>
            <a:r>
              <a:rPr lang="en-US" sz="24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96271234567</a:t>
            </a:r>
            <a:r>
              <a:rPr lang="en-US" sz="24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&lt;/</a:t>
            </a:r>
            <a:r>
              <a:rPr lang="en-US" sz="2400" b="1" dirty="0" err="1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ati</a:t>
            </a:r>
            <a:r>
              <a:rPr lang="en-US" sz="24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&gt;</a:t>
            </a:r>
          </a:p>
          <a:p>
            <a:r>
              <a:rPr lang="en-US" sz="24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	&lt;</a:t>
            </a:r>
            <a:r>
              <a:rPr lang="en-US" sz="2400" b="1" dirty="0" err="1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sri</a:t>
            </a:r>
            <a:r>
              <a:rPr lang="en-US" sz="24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&gt;</a:t>
            </a:r>
            <a:r>
              <a:rPr lang="en-US" sz="24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96271234567</a:t>
            </a:r>
            <a:r>
              <a:rPr lang="en-US" sz="24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&lt;/</a:t>
            </a:r>
            <a:r>
              <a:rPr lang="en-US" sz="2400" b="1" dirty="0" err="1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sri</a:t>
            </a:r>
            <a:r>
              <a:rPr lang="en-US" sz="24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&gt;</a:t>
            </a:r>
          </a:p>
          <a:p>
            <a:r>
              <a:rPr lang="en-US" sz="24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&lt;/</a:t>
            </a:r>
            <a:r>
              <a:rPr lang="en-US" sz="2400" b="1" dirty="0" err="1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slir</a:t>
            </a:r>
            <a:r>
              <a:rPr lang="en-US" sz="24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&gt;</a:t>
            </a:r>
            <a:endParaRPr lang="en-US" sz="2400" b="1" dirty="0">
              <a:solidFill>
                <a:srgbClr val="00800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11111E-6 C 0.05035 -0.00092 0.10087 -0.00185 0.13246 0.01783 C 0.16406 0.0375 0.17552 0.02732 0.18976 0.11783 C 0.20399 0.20834 0.21076 0.38449 0.21771 0.56088 " pathEditMode="relative" ptsTypes="aaaA">
                                      <p:cBhvr>
                                        <p:cTn id="6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39593E-6 C 0.03542 -0.00416 0.07101 -0.00833 0.0974 0.00509 C 0.12378 0.0185 0.14427 0.04857 0.15851 0.08117 C 0.17274 0.11378 0.17795 0.15703 0.18316 0.20051 " pathEditMode="relative" ptsTypes="aaaA">
                                      <p:cBhvr>
                                        <p:cTn id="8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6 4.79186E-6 C -0.0019 0.05897 -0.00364 0.11818 0.02605 0.15587 C 0.05573 0.19357 0.11685 0.20999 0.17796 0.22664 " pathEditMode="relative" ptsTypes="aaA">
                                      <p:cBhvr>
                                        <p:cTn id="9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795 0.23289 C 0.16355 0.16096 0.14931 0.08927 0.12587 0.02405 C 0.10243 -0.04116 0.09636 -0.12188 0.03768 -0.15888 C -0.021 -0.19588 -0.12378 -0.19727 -0.22639 -0.19866 " pathEditMode="relative" rAng="0" ptsTypes="aaaA">
                                      <p:cBhvr>
                                        <p:cTn id="10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00" y="-21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48148E-6 C 0.05729 -0.00532 0.11475 -0.01041 0.15 0.02107 C 0.18524 0.05255 0.19149 0.12801 0.21146 0.18866 C 0.23142 0.24931 0.21371 0.347 0.26996 0.38473 C 0.32621 0.42246 0.50243 0.41112 0.54861 0.41528 " pathEditMode="relative" ptsTypes="aaaaA">
                                      <p:cBhvr>
                                        <p:cTn id="110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416 -0.19889 C -0.10694 -0.20721 -0.05972 -0.21554 -0.0302 -0.23242 C -0.00069 -0.2493 0.0007 -0.28422 0.02292 -0.29995 C 0.04514 -0.31568 0.03195 -0.32215 0.10278 -0.32701 C 0.17361 -0.33187 0.31094 -0.33025 0.44827 -0.32863 " pathEditMode="relative" ptsTypes="aaaaA">
                                      <p:cBhvr>
                                        <p:cTn id="114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4" grpId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1" grpId="0" animBg="1"/>
      <p:bldP spid="41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2"/>
          <p:cNvGrpSpPr/>
          <p:nvPr/>
        </p:nvGrpSpPr>
        <p:grpSpPr>
          <a:xfrm>
            <a:off x="1638300" y="1066800"/>
            <a:ext cx="1485900" cy="4800600"/>
            <a:chOff x="1447800" y="723900"/>
            <a:chExt cx="1524000" cy="5143500"/>
          </a:xfrm>
        </p:grpSpPr>
        <p:sp>
          <p:nvSpPr>
            <p:cNvPr id="31" name="Rounded Rectangle 30"/>
            <p:cNvSpPr/>
            <p:nvPr/>
          </p:nvSpPr>
          <p:spPr>
            <a:xfrm>
              <a:off x="1447800" y="1409700"/>
              <a:ext cx="1524000" cy="445770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2" name="Picture 4" descr="D:\FYP\Presentation\figures\web server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828800" y="723900"/>
              <a:ext cx="800100" cy="859503"/>
            </a:xfrm>
            <a:prstGeom prst="rect">
              <a:avLst/>
            </a:prstGeom>
            <a:noFill/>
          </p:spPr>
        </p:pic>
        <p:pic>
          <p:nvPicPr>
            <p:cNvPr id="33" name="Picture 5" descr="D:\FYP\Presentation\figures\apache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20782867">
              <a:off x="1744034" y="1304503"/>
              <a:ext cx="717325" cy="214257"/>
            </a:xfrm>
            <a:prstGeom prst="rect">
              <a:avLst/>
            </a:prstGeom>
            <a:noFill/>
          </p:spPr>
        </p:pic>
      </p:grpSp>
      <p:pic>
        <p:nvPicPr>
          <p:cNvPr id="5124" name="Picture 4" descr="D:\FYP\Presentation\figures\bigArrowR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3350084" flipH="1" flipV="1">
            <a:off x="2226744" y="3310657"/>
            <a:ext cx="4407200" cy="548433"/>
          </a:xfrm>
          <a:prstGeom prst="rect">
            <a:avLst/>
          </a:prstGeom>
          <a:noFill/>
        </p:spPr>
      </p:pic>
      <p:pic>
        <p:nvPicPr>
          <p:cNvPr id="5123" name="Picture 3" descr="D:\FYP\Presentation\figures\bigArrowGree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821893">
            <a:off x="2767448" y="2623425"/>
            <a:ext cx="3335778" cy="529041"/>
          </a:xfrm>
          <a:prstGeom prst="rect">
            <a:avLst/>
          </a:prstGeom>
          <a:noFill/>
        </p:spPr>
      </p:pic>
      <p:pic>
        <p:nvPicPr>
          <p:cNvPr id="43" name="Picture 7" descr="D:\FYP\Presentation\figures\Queu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57900" y="990600"/>
            <a:ext cx="2705100" cy="533400"/>
          </a:xfrm>
          <a:prstGeom prst="rect">
            <a:avLst/>
          </a:prstGeom>
          <a:noFill/>
        </p:spPr>
      </p:pic>
      <p:pic>
        <p:nvPicPr>
          <p:cNvPr id="148" name="Picture 17" descr="D:\FYP\Presentation\figures\hashRecord.png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82000" y="990600"/>
            <a:ext cx="292608" cy="438912"/>
          </a:xfrm>
          <a:prstGeom prst="rect">
            <a:avLst/>
          </a:prstGeom>
          <a:noFill/>
        </p:spPr>
      </p:pic>
      <p:sp>
        <p:nvSpPr>
          <p:cNvPr id="105" name="Chevron 104"/>
          <p:cNvSpPr/>
          <p:nvPr/>
        </p:nvSpPr>
        <p:spPr>
          <a:xfrm>
            <a:off x="6400800" y="76200"/>
            <a:ext cx="2514600" cy="533400"/>
          </a:xfrm>
          <a:prstGeom prst="chevron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50000">
                <a:srgbClr val="4F81BD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  Simulation</a:t>
            </a: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>
            <a:off x="228600" y="76200"/>
            <a:ext cx="2514600" cy="533400"/>
          </a:xfrm>
          <a:prstGeom prst="chevron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50000">
                <a:srgbClr val="4F81BD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Problem</a:t>
            </a: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800" dirty="0" smtClean="0">
                <a:latin typeface="+mj-lt"/>
              </a:rPr>
              <a:t>GMLC</a:t>
            </a:r>
            <a:endParaRPr lang="en-US" sz="1800" dirty="0">
              <a:latin typeface="+mj-lt"/>
            </a:endParaRPr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b="0" dirty="0" smtClean="0">
                <a:latin typeface="+mj-lt"/>
              </a:rPr>
              <a:t>ULFG II</a:t>
            </a:r>
            <a:endParaRPr lang="en-US" sz="1800" b="0" dirty="0">
              <a:latin typeface="+mj-lt"/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2362200" y="76200"/>
            <a:ext cx="2514600" cy="533400"/>
          </a:xfrm>
          <a:prstGeom prst="chevron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50000">
                <a:srgbClr val="4F81BD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  GSM Architecture</a:t>
            </a: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" name="Chevron 10"/>
          <p:cNvSpPr/>
          <p:nvPr/>
        </p:nvSpPr>
        <p:spPr>
          <a:xfrm>
            <a:off x="4381500" y="76200"/>
            <a:ext cx="2514600" cy="533400"/>
          </a:xfrm>
          <a:prstGeom prst="chevron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50000">
                <a:srgbClr val="4F81BD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solidFill>
              <a:schemeClr val="accent3">
                <a:lumMod val="95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GMLC</a:t>
            </a: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40" name="Picture 3" descr="D:\FYP\Presentation\figures\HASH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57900" y="1752600"/>
            <a:ext cx="2742494" cy="4419599"/>
          </a:xfrm>
          <a:prstGeom prst="rect">
            <a:avLst/>
          </a:prstGeom>
          <a:noFill/>
        </p:spPr>
      </p:pic>
      <p:grpSp>
        <p:nvGrpSpPr>
          <p:cNvPr id="3" name="Group 143"/>
          <p:cNvGrpSpPr/>
          <p:nvPr/>
        </p:nvGrpSpPr>
        <p:grpSpPr>
          <a:xfrm>
            <a:off x="495300" y="1891106"/>
            <a:ext cx="1257300" cy="394894"/>
            <a:chOff x="495300" y="1891106"/>
            <a:chExt cx="1257300" cy="394894"/>
          </a:xfrm>
        </p:grpSpPr>
        <p:pic>
          <p:nvPicPr>
            <p:cNvPr id="9227" name="Picture 11" descr="D:\FYP\Presentation\figures\rightRedArrow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95300" y="1891106"/>
              <a:ext cx="1257300" cy="394894"/>
            </a:xfrm>
            <a:prstGeom prst="rect">
              <a:avLst/>
            </a:prstGeom>
            <a:noFill/>
          </p:spPr>
        </p:pic>
        <p:sp>
          <p:nvSpPr>
            <p:cNvPr id="143" name="TextBox 142"/>
            <p:cNvSpPr txBox="1"/>
            <p:nvPr/>
          </p:nvSpPr>
          <p:spPr>
            <a:xfrm>
              <a:off x="800100" y="1905000"/>
              <a:ext cx="7239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SLIR </a:t>
              </a:r>
              <a:endParaRPr lang="en-US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495300" y="2971800"/>
            <a:ext cx="1261872" cy="393192"/>
            <a:chOff x="495300" y="2971800"/>
            <a:chExt cx="1261872" cy="393192"/>
          </a:xfrm>
        </p:grpSpPr>
        <p:pic>
          <p:nvPicPr>
            <p:cNvPr id="10242" name="Picture 2" descr="D:\FYP\Presentation\figures\rightArrowGreen.png"/>
            <p:cNvPicPr>
              <a:picLocks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95300" y="2971800"/>
              <a:ext cx="1261872" cy="393192"/>
            </a:xfrm>
            <a:prstGeom prst="rect">
              <a:avLst/>
            </a:prstGeom>
            <a:noFill/>
          </p:spPr>
        </p:pic>
        <p:sp>
          <p:nvSpPr>
            <p:cNvPr id="30" name="TextBox 29"/>
            <p:cNvSpPr txBox="1"/>
            <p:nvPr/>
          </p:nvSpPr>
          <p:spPr>
            <a:xfrm>
              <a:off x="800100" y="2971800"/>
              <a:ext cx="7239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SLIR </a:t>
              </a:r>
              <a:endParaRPr lang="en-US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pic>
        <p:nvPicPr>
          <p:cNvPr id="9228" name="Picture 12" descr="D:\FYP\Presentation\figures\redClient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8100" y="1752600"/>
            <a:ext cx="647701" cy="647701"/>
          </a:xfrm>
          <a:prstGeom prst="rect">
            <a:avLst/>
          </a:prstGeom>
          <a:noFill/>
        </p:spPr>
      </p:pic>
      <p:grpSp>
        <p:nvGrpSpPr>
          <p:cNvPr id="4" name="Group 148"/>
          <p:cNvGrpSpPr/>
          <p:nvPr/>
        </p:nvGrpSpPr>
        <p:grpSpPr>
          <a:xfrm>
            <a:off x="6057900" y="4755904"/>
            <a:ext cx="2628900" cy="463796"/>
            <a:chOff x="6057900" y="4755904"/>
            <a:chExt cx="2628900" cy="463796"/>
          </a:xfrm>
        </p:grpSpPr>
        <p:pic>
          <p:nvPicPr>
            <p:cNvPr id="9233" name="Picture 17" descr="D:\FYP\Presentation\figures\hashRecord.pn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6057900" y="4755904"/>
              <a:ext cx="2628900" cy="463796"/>
            </a:xfrm>
            <a:prstGeom prst="rect">
              <a:avLst/>
            </a:prstGeom>
            <a:noFill/>
          </p:spPr>
        </p:pic>
        <p:sp>
          <p:nvSpPr>
            <p:cNvPr id="146" name="TextBox 145"/>
            <p:cNvSpPr txBox="1"/>
            <p:nvPr/>
          </p:nvSpPr>
          <p:spPr>
            <a:xfrm>
              <a:off x="6096000" y="4758035"/>
              <a:ext cx="2552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Request Data</a:t>
              </a:r>
              <a:endParaRPr lang="en-US" sz="2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pic>
        <p:nvPicPr>
          <p:cNvPr id="10243" name="Picture 3" descr="D:\FYP\Presentation\figures\greenclient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8100" y="2855976"/>
            <a:ext cx="649224" cy="649224"/>
          </a:xfrm>
          <a:prstGeom prst="rect">
            <a:avLst/>
          </a:prstGeom>
          <a:noFill/>
        </p:spPr>
      </p:pic>
      <p:pic>
        <p:nvPicPr>
          <p:cNvPr id="10244" name="Picture 4" descr="D:\FYP\Presentation\figures\greenPID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132076" y="2933700"/>
            <a:ext cx="420624" cy="420624"/>
          </a:xfrm>
          <a:prstGeom prst="rect">
            <a:avLst/>
          </a:prstGeom>
          <a:noFill/>
        </p:spPr>
      </p:pic>
      <p:pic>
        <p:nvPicPr>
          <p:cNvPr id="10247" name="Picture 7" descr="D:\FYP\Presentation\figures\PositionGreen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000500" y="3246120"/>
            <a:ext cx="819138" cy="411480"/>
          </a:xfrm>
          <a:prstGeom prst="rect">
            <a:avLst/>
          </a:prstGeom>
          <a:noFill/>
        </p:spPr>
      </p:pic>
      <p:pic>
        <p:nvPicPr>
          <p:cNvPr id="10248" name="Picture 8" descr="D:\FYP\Presentation\figures\reqTypeGreen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943100" y="2979420"/>
            <a:ext cx="818718" cy="411480"/>
          </a:xfrm>
          <a:prstGeom prst="rect">
            <a:avLst/>
          </a:prstGeom>
          <a:noFill/>
        </p:spPr>
      </p:pic>
      <p:grpSp>
        <p:nvGrpSpPr>
          <p:cNvPr id="42" name="Group 41"/>
          <p:cNvGrpSpPr/>
          <p:nvPr/>
        </p:nvGrpSpPr>
        <p:grpSpPr>
          <a:xfrm>
            <a:off x="6057900" y="2171700"/>
            <a:ext cx="2628901" cy="461666"/>
            <a:chOff x="6057900" y="2171700"/>
            <a:chExt cx="2628901" cy="461666"/>
          </a:xfrm>
        </p:grpSpPr>
        <p:pic>
          <p:nvPicPr>
            <p:cNvPr id="10250" name="Picture 10" descr="D:\FYP\Presentation\figures\rectangleGreen.png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6057900" y="2171700"/>
              <a:ext cx="2628901" cy="457200"/>
            </a:xfrm>
            <a:prstGeom prst="rect">
              <a:avLst/>
            </a:prstGeom>
            <a:noFill/>
          </p:spPr>
        </p:pic>
        <p:sp>
          <p:nvSpPr>
            <p:cNvPr id="41" name="TextBox 40"/>
            <p:cNvSpPr txBox="1"/>
            <p:nvPr/>
          </p:nvSpPr>
          <p:spPr>
            <a:xfrm>
              <a:off x="6324600" y="2171701"/>
              <a:ext cx="20955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Request Data</a:t>
              </a:r>
              <a:endParaRPr lang="en-US" sz="2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pic>
        <p:nvPicPr>
          <p:cNvPr id="48" name="Picture 10" descr="D:\FYP\Presentation\figures\rectangleGreen.png"/>
          <p:cNvPicPr>
            <a:picLocks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8089392" y="990600"/>
            <a:ext cx="292608" cy="438912"/>
          </a:xfrm>
          <a:prstGeom prst="rect">
            <a:avLst/>
          </a:prstGeom>
          <a:noFill/>
        </p:spPr>
      </p:pic>
      <p:pic>
        <p:nvPicPr>
          <p:cNvPr id="39" name="Picture 2" descr="D:\FYP\Presentation\figures\fastCGI.pn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676400" y="1843385"/>
            <a:ext cx="1336895" cy="3985915"/>
          </a:xfrm>
          <a:prstGeom prst="rect">
            <a:avLst/>
          </a:prstGeom>
          <a:noFill/>
        </p:spPr>
      </p:pic>
      <p:pic>
        <p:nvPicPr>
          <p:cNvPr id="10251" name="Picture 11" descr="D:\FYP\Presentation\figures\hashFunction.pn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3848100" y="2875788"/>
            <a:ext cx="1106424" cy="1106424"/>
          </a:xfrm>
          <a:prstGeom prst="rect">
            <a:avLst/>
          </a:prstGeom>
          <a:noFill/>
        </p:spPr>
      </p:pic>
      <p:pic>
        <p:nvPicPr>
          <p:cNvPr id="5122" name="Picture 2" descr="D:\FYP\Presentation\figures\sablier.pn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3839878" y="2875788"/>
            <a:ext cx="1113122" cy="1106424"/>
          </a:xfrm>
          <a:prstGeom prst="rect">
            <a:avLst/>
          </a:prstGeom>
          <a:noFill/>
        </p:spPr>
      </p:pic>
      <p:sp>
        <p:nvSpPr>
          <p:cNvPr id="47" name="Rectangle 3"/>
          <p:cNvSpPr txBox="1">
            <a:spLocks noChangeArrowheads="1"/>
          </p:cNvSpPr>
          <p:nvPr/>
        </p:nvSpPr>
        <p:spPr bwMode="auto">
          <a:xfrm>
            <a:off x="0" y="50292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42950" marR="0" lvl="1" indent="-74295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Checking </a:t>
            </a:r>
          </a:p>
          <a:p>
            <a:pPr marL="742950" marR="0" lvl="1" indent="-74295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for response…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51 0.00255 C 0.02656 0.00371 0.09878 0.00348 0.13663 0.00973 C 0.17448 0.01598 0.21163 0.03334 0.23125 0.03959 " pathEditMode="relative" rAng="0" ptsTypes="aaa">
                                      <p:cBhvr>
                                        <p:cTn id="19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00" y="1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5.18519E-6 C 0.02379 -0.02245 0.04757 -0.04467 0.06302 -0.06712 C 0.07848 -0.08958 0.07066 -0.11921 0.09236 -0.13425 C 0.11407 -0.1493 0.17292 -0.15393 0.19323 -0.15671 C 0.21354 -0.15949 0.21389 -0.15532 0.21424 -0.15115 " pathEditMode="relative" ptsTypes="aaaaA">
                                      <p:cBhvr>
                                        <p:cTn id="25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424 -0.15116 C 0.1849 -0.1544 0.15573 -0.15764 0.12448 -0.15116 C 0.09358 -0.14444 0.06042 -0.12755 0.02726 -0.11111 C -0.0059 -0.09491 -0.03246 -0.06528 -0.07396 -0.05417 C -0.11545 -0.04282 -0.16875 -0.04282 -0.2217 -0.04236 " pathEditMode="relative" rAng="0" ptsTypes="aaaaA">
                                      <p:cBhvr>
                                        <p:cTn id="34" dur="2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00" y="5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604 -0.04213 C -0.20347 -0.04305 -0.12153 -0.04074 -0.09149 -0.04815 C -0.06146 -0.05555 -0.06076 -0.05833 -0.04531 -0.08727 C -0.02986 -0.1162 -0.01528 -0.18727 0.00087 -0.22176 C 0.01702 -0.25625 0.02413 -0.27685 0.05139 -0.29444 C 0.07865 -0.31204 0.10382 -0.32245 0.16476 -0.32801 C 0.2257 -0.33356 0.32118 -0.33079 0.41667 -0.32801 " pathEditMode="relative" rAng="0" ptsTypes="aaaaaaa">
                                      <p:cBhvr>
                                        <p:cTn id="37" dur="3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100" y="-1450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54 -0.00046 C 0.04149 -0.00231 0.13247 0.0044 0.18056 -0.01134 C 0.22865 -0.02708 0.26459 -0.07754 0.30243 -0.09514 C 0.34028 -0.11273 0.36684 -0.11389 0.40747 -0.11759 C 0.44809 -0.12106 0.5132 -0.12291 0.54601 -0.11759 " pathEditMode="relative" rAng="0" ptsTypes="aaaaa">
                                      <p:cBhvr>
                                        <p:cTn id="39" dur="3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00" y="-5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500"/>
                            </p:stCondLst>
                            <p:childTnLst>
                              <p:par>
                                <p:cTn id="7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0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500"/>
                            </p:stCondLst>
                            <p:childTnLst>
                              <p:par>
                                <p:cTn id="9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4000"/>
                            </p:stCondLst>
                            <p:childTnLst>
                              <p:par>
                                <p:cTn id="10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500"/>
                            </p:stCondLst>
                            <p:childTnLst>
                              <p:par>
                                <p:cTn id="127" presetID="10" presetClass="exit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6000"/>
                            </p:stCondLst>
                            <p:childTnLst>
                              <p:par>
                                <p:cTn id="137" presetID="10" presetClass="entr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7" grpId="1"/>
      <p:bldP spid="47" grpId="2"/>
      <p:bldP spid="47" grpId="3"/>
      <p:bldP spid="47" grpId="4"/>
      <p:bldP spid="47" grpId="5"/>
      <p:bldP spid="47" grpId="6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800" dirty="0" smtClean="0">
                <a:latin typeface="+mj-lt"/>
              </a:rPr>
              <a:t>GMLC</a:t>
            </a:r>
            <a:endParaRPr lang="en-US" sz="1800" dirty="0">
              <a:latin typeface="+mj-lt"/>
            </a:endParaRPr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b="0" dirty="0" smtClean="0">
                <a:latin typeface="+mj-lt"/>
              </a:rPr>
              <a:t>ULFG II</a:t>
            </a:r>
            <a:endParaRPr lang="en-US" sz="1800" b="0" dirty="0">
              <a:latin typeface="+mj-lt"/>
            </a:endParaRPr>
          </a:p>
        </p:txBody>
      </p:sp>
      <p:sp>
        <p:nvSpPr>
          <p:cNvPr id="106" name="Rectangle 3"/>
          <p:cNvSpPr txBox="1">
            <a:spLocks noChangeArrowheads="1"/>
          </p:cNvSpPr>
          <p:nvPr/>
        </p:nvSpPr>
        <p:spPr bwMode="auto">
          <a:xfrm>
            <a:off x="0" y="3086100"/>
            <a:ext cx="91440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Tx/>
              <a:tabLst/>
              <a:defRPr/>
            </a:pPr>
            <a:r>
              <a:rPr lang="en-US" sz="3200" b="1" kern="0" noProof="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1 – </a:t>
            </a:r>
            <a:r>
              <a:rPr lang="en-US" sz="3200" b="1" kern="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Objective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/>
            </a:r>
            <a:b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</a:b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742950" marR="0" lvl="1" indent="-28575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6" descr="D:\FYP\Presentation\figures\blackArro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V="1">
            <a:off x="5448300" y="3467100"/>
            <a:ext cx="2324100" cy="420212"/>
          </a:xfrm>
          <a:prstGeom prst="rect">
            <a:avLst/>
          </a:prstGeom>
          <a:noFill/>
        </p:spPr>
      </p:pic>
      <p:pic>
        <p:nvPicPr>
          <p:cNvPr id="40" name="Picture 3" descr="D:\FYP\Presentation\figures\HAS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1828800"/>
            <a:ext cx="2742494" cy="4419599"/>
          </a:xfrm>
          <a:prstGeom prst="rect">
            <a:avLst/>
          </a:prstGeom>
          <a:noFill/>
        </p:spPr>
      </p:pic>
      <p:pic>
        <p:nvPicPr>
          <p:cNvPr id="4102" name="Picture 6" descr="D:\FYP\Presentation\figures\blackArro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V="1">
            <a:off x="2857500" y="3465989"/>
            <a:ext cx="2971799" cy="420212"/>
          </a:xfrm>
          <a:prstGeom prst="rect">
            <a:avLst/>
          </a:prstGeom>
          <a:noFill/>
        </p:spPr>
      </p:pic>
      <p:pic>
        <p:nvPicPr>
          <p:cNvPr id="43" name="Picture 7" descr="D:\FYP\Presentation\figures\Queu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" y="1066800"/>
            <a:ext cx="2705100" cy="533400"/>
          </a:xfrm>
          <a:prstGeom prst="rect">
            <a:avLst/>
          </a:prstGeom>
          <a:noFill/>
        </p:spPr>
      </p:pic>
      <p:pic>
        <p:nvPicPr>
          <p:cNvPr id="148" name="Picture 17" descr="D:\FYP\Presentation\figures\hashRecord.png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90800" y="1066800"/>
            <a:ext cx="292608" cy="438912"/>
          </a:xfrm>
          <a:prstGeom prst="rect">
            <a:avLst/>
          </a:prstGeom>
          <a:noFill/>
        </p:spPr>
      </p:pic>
      <p:sp>
        <p:nvSpPr>
          <p:cNvPr id="105" name="Chevron 104"/>
          <p:cNvSpPr/>
          <p:nvPr/>
        </p:nvSpPr>
        <p:spPr>
          <a:xfrm>
            <a:off x="6400800" y="76200"/>
            <a:ext cx="2514600" cy="533400"/>
          </a:xfrm>
          <a:prstGeom prst="chevron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50000">
                <a:srgbClr val="4F81BD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  Simulation</a:t>
            </a: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>
            <a:off x="228600" y="76200"/>
            <a:ext cx="2514600" cy="533400"/>
          </a:xfrm>
          <a:prstGeom prst="chevron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50000">
                <a:srgbClr val="4F81BD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Problem</a:t>
            </a: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800" dirty="0" smtClean="0">
                <a:latin typeface="+mj-lt"/>
              </a:rPr>
              <a:t>GMLC</a:t>
            </a:r>
            <a:endParaRPr lang="en-US" sz="1800" dirty="0">
              <a:latin typeface="+mj-lt"/>
            </a:endParaRPr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b="0" dirty="0" smtClean="0">
                <a:latin typeface="+mj-lt"/>
              </a:rPr>
              <a:t>ULFG II</a:t>
            </a:r>
            <a:endParaRPr lang="en-US" sz="1800" b="0" dirty="0">
              <a:latin typeface="+mj-lt"/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2362200" y="76200"/>
            <a:ext cx="2514600" cy="533400"/>
          </a:xfrm>
          <a:prstGeom prst="chevron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50000">
                <a:srgbClr val="4F81BD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  GSM Architecture</a:t>
            </a: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" name="Chevron 10"/>
          <p:cNvSpPr/>
          <p:nvPr/>
        </p:nvSpPr>
        <p:spPr>
          <a:xfrm>
            <a:off x="4381500" y="76200"/>
            <a:ext cx="2514600" cy="533400"/>
          </a:xfrm>
          <a:prstGeom prst="chevron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50000">
                <a:srgbClr val="4F81BD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solidFill>
              <a:schemeClr val="accent3">
                <a:lumMod val="95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GMLC</a:t>
            </a: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6" name="Group 41"/>
          <p:cNvGrpSpPr/>
          <p:nvPr/>
        </p:nvGrpSpPr>
        <p:grpSpPr>
          <a:xfrm>
            <a:off x="266700" y="2247900"/>
            <a:ext cx="2628901" cy="461666"/>
            <a:chOff x="6057900" y="2171700"/>
            <a:chExt cx="2628901" cy="461666"/>
          </a:xfrm>
        </p:grpSpPr>
        <p:pic>
          <p:nvPicPr>
            <p:cNvPr id="10250" name="Picture 10" descr="D:\FYP\Presentation\figures\rectangleGreen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057900" y="2171700"/>
              <a:ext cx="2628901" cy="457200"/>
            </a:xfrm>
            <a:prstGeom prst="rect">
              <a:avLst/>
            </a:prstGeom>
            <a:noFill/>
          </p:spPr>
        </p:pic>
        <p:sp>
          <p:nvSpPr>
            <p:cNvPr id="41" name="TextBox 40"/>
            <p:cNvSpPr txBox="1"/>
            <p:nvPr/>
          </p:nvSpPr>
          <p:spPr>
            <a:xfrm>
              <a:off x="6324600" y="2171701"/>
              <a:ext cx="20955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Request Data</a:t>
              </a:r>
              <a:endParaRPr lang="en-US" sz="2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pic>
        <p:nvPicPr>
          <p:cNvPr id="48" name="Picture 10" descr="D:\FYP\Presentation\figures\rectangleGreen.png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98192" y="1066800"/>
            <a:ext cx="292608" cy="438912"/>
          </a:xfrm>
          <a:prstGeom prst="rect">
            <a:avLst/>
          </a:prstGeom>
          <a:noFill/>
        </p:spPr>
      </p:pic>
      <p:pic>
        <p:nvPicPr>
          <p:cNvPr id="45" name="Picture 6" descr="D:\FYP\Presentation\figures\blackArro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3280860" flipV="1">
            <a:off x="2511589" y="2148449"/>
            <a:ext cx="2971799" cy="420212"/>
          </a:xfrm>
          <a:prstGeom prst="rect">
            <a:avLst/>
          </a:prstGeom>
          <a:noFill/>
        </p:spPr>
      </p:pic>
      <p:pic>
        <p:nvPicPr>
          <p:cNvPr id="4104" name="Picture 8" descr="D:\FYP\Presentation\figures\heartBeat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43600" y="2781300"/>
            <a:ext cx="1823725" cy="1164114"/>
          </a:xfrm>
          <a:prstGeom prst="rect">
            <a:avLst/>
          </a:prstGeom>
          <a:noFill/>
        </p:spPr>
      </p:pic>
      <p:pic>
        <p:nvPicPr>
          <p:cNvPr id="53" name="Picture 13" descr="D:\FYP\Presentation\figures\position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67000" y="1066800"/>
            <a:ext cx="838200" cy="421378"/>
          </a:xfrm>
          <a:prstGeom prst="rect">
            <a:avLst/>
          </a:prstGeom>
          <a:noFill/>
        </p:spPr>
      </p:pic>
      <p:pic>
        <p:nvPicPr>
          <p:cNvPr id="54" name="Picture 21" descr="D:\FYP\Presentation\figures\typeMSISDN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524000" y="4838700"/>
            <a:ext cx="914400" cy="419100"/>
          </a:xfrm>
          <a:prstGeom prst="rect">
            <a:avLst/>
          </a:prstGeom>
          <a:noFill/>
        </p:spPr>
      </p:pic>
      <p:pic>
        <p:nvPicPr>
          <p:cNvPr id="4106" name="Picture 10" descr="D:\FYP\Presentation\figures\mail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181600" y="3390900"/>
            <a:ext cx="586728" cy="395288"/>
          </a:xfrm>
          <a:prstGeom prst="rect">
            <a:avLst/>
          </a:prstGeom>
          <a:noFill/>
        </p:spPr>
      </p:pic>
      <p:pic>
        <p:nvPicPr>
          <p:cNvPr id="4099" name="Picture 3" descr="D:\FYP\Presentation\figures\cloud.png"/>
          <p:cNvPicPr>
            <a:picLocks noChangeAspect="1" noChangeArrowheads="1"/>
          </p:cNvPicPr>
          <p:nvPr/>
        </p:nvPicPr>
        <p:blipFill>
          <a:blip r:embed="rId12" cstate="print"/>
          <a:srcRect b="46462"/>
          <a:stretch>
            <a:fillRect/>
          </a:stretch>
        </p:blipFill>
        <p:spPr bwMode="auto">
          <a:xfrm rot="16200000" flipH="1">
            <a:off x="7091301" y="3386199"/>
            <a:ext cx="3457698" cy="647700"/>
          </a:xfrm>
          <a:prstGeom prst="rect">
            <a:avLst/>
          </a:prstGeom>
          <a:noFill/>
        </p:spPr>
      </p:pic>
      <p:grpSp>
        <p:nvGrpSpPr>
          <p:cNvPr id="5" name="Group 148"/>
          <p:cNvGrpSpPr/>
          <p:nvPr/>
        </p:nvGrpSpPr>
        <p:grpSpPr>
          <a:xfrm>
            <a:off x="266700" y="4832104"/>
            <a:ext cx="2628900" cy="463796"/>
            <a:chOff x="6057900" y="4755904"/>
            <a:chExt cx="2628900" cy="463796"/>
          </a:xfrm>
        </p:grpSpPr>
        <p:pic>
          <p:nvPicPr>
            <p:cNvPr id="9233" name="Picture 17" descr="D:\FYP\Presentation\figures\hashRecord.pn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6057900" y="4755904"/>
              <a:ext cx="2628900" cy="463796"/>
            </a:xfrm>
            <a:prstGeom prst="rect">
              <a:avLst/>
            </a:prstGeom>
            <a:noFill/>
          </p:spPr>
        </p:pic>
        <p:sp>
          <p:nvSpPr>
            <p:cNvPr id="146" name="TextBox 145"/>
            <p:cNvSpPr txBox="1"/>
            <p:nvPr/>
          </p:nvSpPr>
          <p:spPr>
            <a:xfrm>
              <a:off x="6096000" y="4758035"/>
              <a:ext cx="2552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Request Data</a:t>
              </a:r>
              <a:endParaRPr lang="en-US" sz="2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61" name="Rectangle 3"/>
          <p:cNvSpPr txBox="1">
            <a:spLocks noChangeArrowheads="1"/>
          </p:cNvSpPr>
          <p:nvPr/>
        </p:nvSpPr>
        <p:spPr bwMode="auto">
          <a:xfrm>
            <a:off x="0" y="6134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Tx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NET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iterates over Hash Table, Queue and GMSC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/>
            </a:r>
            <a:b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</a:b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742950" marR="0" lvl="1" indent="-28575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69" name="Rectangle 3"/>
          <p:cNvSpPr txBox="1">
            <a:spLocks noChangeArrowheads="1"/>
          </p:cNvSpPr>
          <p:nvPr/>
        </p:nvSpPr>
        <p:spPr bwMode="auto">
          <a:xfrm>
            <a:off x="0" y="6134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Tx/>
              <a:tabLst/>
              <a:defRPr/>
            </a:pPr>
            <a:r>
              <a:rPr lang="en-US" sz="2800" kern="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Heart Beat </a:t>
            </a:r>
            <a:r>
              <a:rPr lang="en-US" sz="2800" kern="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 checks the status of the GMSC connection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/>
            </a:r>
            <a:b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</a:b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742950" marR="0" lvl="1" indent="-28575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70" name="Rectangle 3"/>
          <p:cNvSpPr txBox="1">
            <a:spLocks noChangeArrowheads="1"/>
          </p:cNvSpPr>
          <p:nvPr/>
        </p:nvSpPr>
        <p:spPr bwMode="auto">
          <a:xfrm>
            <a:off x="0" y="6134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Tx/>
              <a:tabLst/>
              <a:defRPr/>
            </a:pPr>
            <a:r>
              <a:rPr lang="en-US" sz="2800" kern="0" noProof="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NET reads a position from queue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/>
            </a:r>
            <a:b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</a:b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742950" marR="0" lvl="1" indent="-28575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71" name="Rectangle 3"/>
          <p:cNvSpPr txBox="1">
            <a:spLocks noChangeArrowheads="1"/>
          </p:cNvSpPr>
          <p:nvPr/>
        </p:nvSpPr>
        <p:spPr bwMode="auto">
          <a:xfrm>
            <a:off x="0" y="6134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Tx/>
              <a:tabLst/>
              <a:defRPr/>
            </a:pPr>
            <a:r>
              <a:rPr lang="en-US" sz="2800" kern="0" noProof="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NET fetches the corresponding hash record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/>
            </a:r>
            <a:b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</a:b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742950" marR="0" lvl="1" indent="-28575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72" name="Rectangle 3"/>
          <p:cNvSpPr txBox="1">
            <a:spLocks noChangeArrowheads="1"/>
          </p:cNvSpPr>
          <p:nvPr/>
        </p:nvSpPr>
        <p:spPr bwMode="auto">
          <a:xfrm>
            <a:off x="0" y="6134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Tx/>
              <a:tabLst/>
              <a:defRPr/>
            </a:pPr>
            <a:r>
              <a:rPr lang="en-US" sz="2800" kern="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NET forms the packet and sends it into the GMSC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3" name="Picture 8" descr="D:\FYP\Presentation\figures\heartBeat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6057900" y="2798286"/>
            <a:ext cx="1823725" cy="1164114"/>
          </a:xfrm>
          <a:prstGeom prst="rect">
            <a:avLst/>
          </a:prstGeom>
          <a:noFill/>
        </p:spPr>
      </p:pic>
      <p:pic>
        <p:nvPicPr>
          <p:cNvPr id="4107" name="Picture 11" descr="D:\FYP\Presentation\figures\GMSC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439950" y="2989262"/>
            <a:ext cx="1704050" cy="1163638"/>
          </a:xfrm>
          <a:prstGeom prst="rect">
            <a:avLst/>
          </a:prstGeom>
          <a:noFill/>
        </p:spPr>
      </p:pic>
      <p:pic>
        <p:nvPicPr>
          <p:cNvPr id="35" name="Picture 4" descr="D:\FYP\Presentation\figures\NE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610100" y="3086100"/>
            <a:ext cx="1581150" cy="1182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5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9273E-6 L 0.04531 -0.00116 " pathEditMode="relative" rAng="0" ptsTypes="AA">
                                      <p:cBhvr>
                                        <p:cTn id="49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0" y="-10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96296E-6 C 0.06493 0.00023 0.12986 0.00046 0.17031 0.02338 C 0.21076 0.04629 0.22934 0.08403 0.24323 0.1368 C 0.25712 0.18958 0.25312 0.3081 0.25417 0.34051 " pathEditMode="relative" ptsTypes="aaaA">
                                      <p:cBhvr>
                                        <p:cTn id="6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0.00116 L 0.03195 -2.59259E-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417 0.34051 C 0.2474 0.40833 0.24063 0.47639 0.20556 0.50995 C 0.17049 0.54352 0.09792 0.53541 0.04341 0.54236 C -0.01111 0.5493 -0.06632 0.55023 -0.12153 0.55139 " pathEditMode="relative" ptsTypes="aaaA">
                                      <p:cBhvr>
                                        <p:cTn id="74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093 C 0.04965 0.00208 0.09982 0.00324 0.15225 -0.0081 C 0.20468 -0.01944 0.27743 -0.04352 0.31441 -0.06759 C 0.35139 -0.09167 0.36458 -0.12986 0.37396 -0.15231 C 0.38333 -0.17477 0.37725 -0.18889 0.37118 -0.20278 " pathEditMode="relative" ptsTypes="aaaaA">
                                      <p:cBhvr>
                                        <p:cTn id="81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85185E-6 C 0.03108 0.00741 0.13872 0.04097 0.18629 0.04444 C 0.23386 0.04791 0.25296 0.04352 0.28507 0.02106 C 0.31719 -0.00139 0.35903 -0.0669 0.37848 -0.09005 " pathEditMode="relative" rAng="0" ptsTypes="aaaa">
                                      <p:cBhvr>
                                        <p:cTn id="85" dur="3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00" y="-2100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3000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0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"/>
                            </p:stCondLst>
                            <p:childTnLst>
                              <p:par>
                                <p:cTn id="9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1" grpId="1"/>
      <p:bldP spid="69" grpId="0"/>
      <p:bldP spid="69" grpId="1"/>
      <p:bldP spid="70" grpId="0"/>
      <p:bldP spid="70" grpId="1"/>
      <p:bldP spid="71" grpId="0"/>
      <p:bldP spid="71" grpId="1"/>
      <p:bldP spid="72" grpId="0"/>
      <p:bldP spid="72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" descr="D:\FYP\Presentation\figures\HAS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" y="1828800"/>
            <a:ext cx="2742494" cy="4419599"/>
          </a:xfrm>
          <a:prstGeom prst="rect">
            <a:avLst/>
          </a:prstGeom>
          <a:noFill/>
        </p:spPr>
      </p:pic>
      <p:pic>
        <p:nvPicPr>
          <p:cNvPr id="43" name="Picture 7" descr="D:\FYP\Presentation\figures\Queu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1066800"/>
            <a:ext cx="2705100" cy="533400"/>
          </a:xfrm>
          <a:prstGeom prst="rect">
            <a:avLst/>
          </a:prstGeom>
          <a:noFill/>
        </p:spPr>
      </p:pic>
      <p:sp>
        <p:nvSpPr>
          <p:cNvPr id="105" name="Chevron 104"/>
          <p:cNvSpPr/>
          <p:nvPr/>
        </p:nvSpPr>
        <p:spPr>
          <a:xfrm>
            <a:off x="6400800" y="76200"/>
            <a:ext cx="2514600" cy="533400"/>
          </a:xfrm>
          <a:prstGeom prst="chevron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50000">
                <a:srgbClr val="4F81BD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  Simulation</a:t>
            </a: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>
            <a:off x="228600" y="76200"/>
            <a:ext cx="2514600" cy="533400"/>
          </a:xfrm>
          <a:prstGeom prst="chevron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50000">
                <a:srgbClr val="4F81BD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Problem</a:t>
            </a: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800" dirty="0" smtClean="0">
                <a:latin typeface="+mj-lt"/>
              </a:rPr>
              <a:t>GMLC</a:t>
            </a:r>
            <a:endParaRPr lang="en-US" sz="1800" dirty="0">
              <a:latin typeface="+mj-lt"/>
            </a:endParaRPr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b="0" dirty="0" smtClean="0">
                <a:latin typeface="+mj-lt"/>
              </a:rPr>
              <a:t>ULFG II</a:t>
            </a:r>
            <a:endParaRPr lang="en-US" sz="1800" b="0" dirty="0">
              <a:latin typeface="+mj-lt"/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2362200" y="76200"/>
            <a:ext cx="2514600" cy="533400"/>
          </a:xfrm>
          <a:prstGeom prst="chevron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50000">
                <a:srgbClr val="4F81BD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  GSM Architecture</a:t>
            </a: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" name="Chevron 10"/>
          <p:cNvSpPr/>
          <p:nvPr/>
        </p:nvSpPr>
        <p:spPr>
          <a:xfrm>
            <a:off x="4381500" y="76200"/>
            <a:ext cx="2514600" cy="533400"/>
          </a:xfrm>
          <a:prstGeom prst="chevron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50000">
                <a:srgbClr val="4F81BD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solidFill>
              <a:schemeClr val="accent3">
                <a:lumMod val="95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GMLC</a:t>
            </a: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48" name="Picture 10" descr="D:\FYP\Presentation\figures\rectangleGreen.png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1066800"/>
            <a:ext cx="292608" cy="438912"/>
          </a:xfrm>
          <a:prstGeom prst="rect">
            <a:avLst/>
          </a:prstGeom>
          <a:noFill/>
        </p:spPr>
      </p:pic>
      <p:pic>
        <p:nvPicPr>
          <p:cNvPr id="4106" name="Picture 10" descr="D:\FYP\Presentation\figures\mai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3390900"/>
            <a:ext cx="586728" cy="395288"/>
          </a:xfrm>
          <a:prstGeom prst="rect">
            <a:avLst/>
          </a:prstGeom>
          <a:noFill/>
        </p:spPr>
      </p:pic>
      <p:grpSp>
        <p:nvGrpSpPr>
          <p:cNvPr id="3" name="Group 148"/>
          <p:cNvGrpSpPr/>
          <p:nvPr/>
        </p:nvGrpSpPr>
        <p:grpSpPr>
          <a:xfrm>
            <a:off x="266700" y="4832104"/>
            <a:ext cx="2628900" cy="463796"/>
            <a:chOff x="6057900" y="4755904"/>
            <a:chExt cx="2628900" cy="463796"/>
          </a:xfrm>
        </p:grpSpPr>
        <p:pic>
          <p:nvPicPr>
            <p:cNvPr id="9233" name="Picture 17" descr="D:\FYP\Presentation\figures\hashRecord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057900" y="4755904"/>
              <a:ext cx="2628900" cy="463796"/>
            </a:xfrm>
            <a:prstGeom prst="rect">
              <a:avLst/>
            </a:prstGeom>
            <a:noFill/>
          </p:spPr>
        </p:pic>
        <p:sp>
          <p:nvSpPr>
            <p:cNvPr id="146" name="TextBox 145"/>
            <p:cNvSpPr txBox="1"/>
            <p:nvPr/>
          </p:nvSpPr>
          <p:spPr>
            <a:xfrm>
              <a:off x="6096000" y="4758035"/>
              <a:ext cx="2552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Request Data</a:t>
              </a:r>
              <a:endParaRPr lang="en-US" sz="2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pic>
        <p:nvPicPr>
          <p:cNvPr id="58" name="Picture 7" descr="D:\FYP\Presentation\figures\PositionGreen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76562" y="1066800"/>
            <a:ext cx="819138" cy="411480"/>
          </a:xfrm>
          <a:prstGeom prst="rect">
            <a:avLst/>
          </a:prstGeom>
          <a:noFill/>
        </p:spPr>
      </p:pic>
      <p:pic>
        <p:nvPicPr>
          <p:cNvPr id="59" name="Picture 8" descr="D:\FYP\Presentation\figures\reqTypeGreen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95400" y="2255520"/>
            <a:ext cx="818718" cy="411480"/>
          </a:xfrm>
          <a:prstGeom prst="rect">
            <a:avLst/>
          </a:prstGeom>
          <a:noFill/>
        </p:spPr>
      </p:pic>
      <p:pic>
        <p:nvPicPr>
          <p:cNvPr id="6146" name="Picture 2" descr="D:\FYP\Presentation\figures\greenmail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05400" y="3390900"/>
            <a:ext cx="584837" cy="393192"/>
          </a:xfrm>
          <a:prstGeom prst="rect">
            <a:avLst/>
          </a:prstGeom>
          <a:noFill/>
        </p:spPr>
      </p:pic>
      <p:grpSp>
        <p:nvGrpSpPr>
          <p:cNvPr id="2" name="Group 41"/>
          <p:cNvGrpSpPr/>
          <p:nvPr/>
        </p:nvGrpSpPr>
        <p:grpSpPr>
          <a:xfrm>
            <a:off x="266700" y="2247900"/>
            <a:ext cx="2628901" cy="461666"/>
            <a:chOff x="6057900" y="2171700"/>
            <a:chExt cx="2628901" cy="461666"/>
          </a:xfrm>
        </p:grpSpPr>
        <p:pic>
          <p:nvPicPr>
            <p:cNvPr id="10250" name="Picture 10" descr="D:\FYP\Presentation\figures\rectangleGreen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057900" y="2171700"/>
              <a:ext cx="2628901" cy="457200"/>
            </a:xfrm>
            <a:prstGeom prst="rect">
              <a:avLst/>
            </a:prstGeom>
            <a:noFill/>
          </p:spPr>
        </p:pic>
        <p:sp>
          <p:nvSpPr>
            <p:cNvPr id="41" name="TextBox 40"/>
            <p:cNvSpPr txBox="1"/>
            <p:nvPr/>
          </p:nvSpPr>
          <p:spPr>
            <a:xfrm>
              <a:off x="6324600" y="2171701"/>
              <a:ext cx="20955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Request Data</a:t>
              </a:r>
              <a:endParaRPr lang="en-US" sz="2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pic>
        <p:nvPicPr>
          <p:cNvPr id="35" name="Picture 4" descr="D:\FYP\Presentation\figures\NET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610100" y="3086100"/>
            <a:ext cx="1581150" cy="1182688"/>
          </a:xfrm>
          <a:prstGeom prst="rect">
            <a:avLst/>
          </a:prstGeom>
          <a:noFill/>
        </p:spPr>
      </p:pic>
      <p:pic>
        <p:nvPicPr>
          <p:cNvPr id="4099" name="Picture 3" descr="D:\FYP\Presentation\figures\cloud.png"/>
          <p:cNvPicPr>
            <a:picLocks noChangeAspect="1" noChangeArrowheads="1"/>
          </p:cNvPicPr>
          <p:nvPr/>
        </p:nvPicPr>
        <p:blipFill>
          <a:blip r:embed="rId12" cstate="print"/>
          <a:srcRect b="46462"/>
          <a:stretch>
            <a:fillRect/>
          </a:stretch>
        </p:blipFill>
        <p:spPr bwMode="auto">
          <a:xfrm rot="16200000" flipH="1">
            <a:off x="7091301" y="3386199"/>
            <a:ext cx="3457698" cy="647700"/>
          </a:xfrm>
          <a:prstGeom prst="rect">
            <a:avLst/>
          </a:prstGeom>
          <a:noFill/>
        </p:spPr>
      </p:pic>
      <p:pic>
        <p:nvPicPr>
          <p:cNvPr id="4107" name="Picture 11" descr="D:\FYP\Presentation\figures\GMSC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439950" y="2989262"/>
            <a:ext cx="1704050" cy="1163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77556E-17 L 0.06494 -0.001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-5.28337E-6 C 0.04549 -0.0051 0.09098 -0.01018 0.12588 0.01133 C 0.16077 0.03284 0.19168 0.07378 0.2099 0.12884 C 0.22813 0.18389 0.23161 0.26254 0.23508 0.34142 " pathEditMode="relative" ptsTypes="aaaA">
                                      <p:cBhvr>
                                        <p:cTn id="2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577 0.33935 C 0.22935 0.30301 0.2231 0.26666 0.204 0.24004 C 0.1849 0.21342 0.18507 0.19097 0.12153 0.17986 C 0.05799 0.16875 -0.05989 0.17106 -0.17761 0.17338 " pathEditMode="relative" ptsTypes="aaaA">
                                      <p:cBhvr>
                                        <p:cTn id="23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63767E-7 C 0.02969 -2.63767E-7 0.05955 -2.63767E-7 0.08819 -2.63767E-7 C 0.11684 -2.63767E-7 0.14705 -2.63767E-7 0.17222 -2.63767E-7 C 0.19739 -2.63767E-7 0.21632 -0.00093 0.23941 -2.63767E-7 C 0.2625 0.00093 0.28906 -0.00185 0.31076 0.00555 C 0.33246 0.01296 0.35312 0.02684 0.36962 0.04489 C 0.38611 0.06293 0.39965 0.09301 0.40955 0.11361 C 0.41944 0.1342 0.425 0.15757 0.42917 0.16913 " pathEditMode="relative" rAng="0" ptsTypes="aaaaaaaa">
                                      <p:cBhvr>
                                        <p:cTn id="26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00" y="8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85185E-6 C 0.02274 0.01528 0.04948 0.03079 0.08819 0.03912 C 0.12691 0.04745 0.19878 0.05278 0.23281 0.04977 C 0.26684 0.04676 0.27361 0.03426 0.29219 0.02037 C 0.31076 0.00648 0.33298 -0.02199 0.34375 -0.0331 " pathEditMode="relative" rAng="0" ptsTypes="aaaaa">
                                      <p:cBhvr>
                                        <p:cTn id="31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00" y="100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3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D:\FYP\Presentation\figures\CorrectRespons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3427476"/>
            <a:ext cx="836912" cy="420624"/>
          </a:xfrm>
          <a:prstGeom prst="rect">
            <a:avLst/>
          </a:prstGeom>
          <a:noFill/>
        </p:spPr>
      </p:pic>
      <p:pic>
        <p:nvPicPr>
          <p:cNvPr id="7172" name="Picture 4" descr="D:\FYP\Presentation\figures\erro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1" y="3465576"/>
            <a:ext cx="800525" cy="402336"/>
          </a:xfrm>
          <a:prstGeom prst="rect">
            <a:avLst/>
          </a:prstGeom>
          <a:noFill/>
        </p:spPr>
      </p:pic>
      <p:pic>
        <p:nvPicPr>
          <p:cNvPr id="27" name="Picture 8" descr="D:\FYP\Presentation\figures\heartBea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2781300"/>
            <a:ext cx="1823725" cy="1164114"/>
          </a:xfrm>
          <a:prstGeom prst="rect">
            <a:avLst/>
          </a:prstGeom>
          <a:noFill/>
        </p:spPr>
      </p:pic>
      <p:pic>
        <p:nvPicPr>
          <p:cNvPr id="40" name="Picture 3" descr="D:\FYP\Presentation\figures\HASH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6700" y="1828800"/>
            <a:ext cx="2742494" cy="4419599"/>
          </a:xfrm>
          <a:prstGeom prst="rect">
            <a:avLst/>
          </a:prstGeom>
          <a:noFill/>
        </p:spPr>
      </p:pic>
      <p:sp>
        <p:nvSpPr>
          <p:cNvPr id="105" name="Chevron 104"/>
          <p:cNvSpPr/>
          <p:nvPr/>
        </p:nvSpPr>
        <p:spPr>
          <a:xfrm>
            <a:off x="6400800" y="76200"/>
            <a:ext cx="2514600" cy="533400"/>
          </a:xfrm>
          <a:prstGeom prst="chevron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50000">
                <a:srgbClr val="4F81BD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  Simulation</a:t>
            </a: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>
            <a:off x="228600" y="76200"/>
            <a:ext cx="2514600" cy="533400"/>
          </a:xfrm>
          <a:prstGeom prst="chevron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50000">
                <a:srgbClr val="4F81BD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Problem</a:t>
            </a: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800" dirty="0" smtClean="0">
                <a:latin typeface="+mj-lt"/>
              </a:rPr>
              <a:t>GMLC</a:t>
            </a:r>
            <a:endParaRPr lang="en-US" sz="1800" dirty="0">
              <a:latin typeface="+mj-lt"/>
            </a:endParaRPr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b="0" dirty="0" smtClean="0">
                <a:latin typeface="+mj-lt"/>
              </a:rPr>
              <a:t>ULFG II</a:t>
            </a:r>
            <a:endParaRPr lang="en-US" sz="1800" b="0" dirty="0">
              <a:latin typeface="+mj-lt"/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2362200" y="76200"/>
            <a:ext cx="2514600" cy="533400"/>
          </a:xfrm>
          <a:prstGeom prst="chevron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50000">
                <a:srgbClr val="4F81BD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  GSM Architecture</a:t>
            </a: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" name="Chevron 10"/>
          <p:cNvSpPr/>
          <p:nvPr/>
        </p:nvSpPr>
        <p:spPr>
          <a:xfrm>
            <a:off x="4381500" y="76200"/>
            <a:ext cx="2514600" cy="533400"/>
          </a:xfrm>
          <a:prstGeom prst="chevron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50000">
                <a:srgbClr val="4F81BD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solidFill>
              <a:schemeClr val="accent3">
                <a:lumMod val="95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GMLC</a:t>
            </a: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4106" name="Picture 10" descr="D:\FYP\Presentation\figures\mail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81600" y="3390900"/>
            <a:ext cx="586728" cy="395288"/>
          </a:xfrm>
          <a:prstGeom prst="rect">
            <a:avLst/>
          </a:prstGeom>
          <a:noFill/>
        </p:spPr>
      </p:pic>
      <p:pic>
        <p:nvPicPr>
          <p:cNvPr id="59" name="Picture 8" descr="D:\FYP\Presentation\figures\reqTypeGreen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95400" y="2255520"/>
            <a:ext cx="818718" cy="411480"/>
          </a:xfrm>
          <a:prstGeom prst="rect">
            <a:avLst/>
          </a:prstGeom>
          <a:noFill/>
        </p:spPr>
      </p:pic>
      <p:pic>
        <p:nvPicPr>
          <p:cNvPr id="6146" name="Picture 2" descr="D:\FYP\Presentation\figures\greenmail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05400" y="3390900"/>
            <a:ext cx="584837" cy="393192"/>
          </a:xfrm>
          <a:prstGeom prst="rect">
            <a:avLst/>
          </a:prstGeom>
          <a:noFill/>
        </p:spPr>
      </p:pic>
      <p:grpSp>
        <p:nvGrpSpPr>
          <p:cNvPr id="3" name="Group 41"/>
          <p:cNvGrpSpPr/>
          <p:nvPr/>
        </p:nvGrpSpPr>
        <p:grpSpPr>
          <a:xfrm>
            <a:off x="266700" y="2247900"/>
            <a:ext cx="2628901" cy="461666"/>
            <a:chOff x="6057900" y="2171700"/>
            <a:chExt cx="2628901" cy="461666"/>
          </a:xfrm>
        </p:grpSpPr>
        <p:pic>
          <p:nvPicPr>
            <p:cNvPr id="10250" name="Picture 10" descr="D:\FYP\Presentation\figures\rectangleGreen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057900" y="2171700"/>
              <a:ext cx="2628901" cy="457200"/>
            </a:xfrm>
            <a:prstGeom prst="rect">
              <a:avLst/>
            </a:prstGeom>
            <a:noFill/>
          </p:spPr>
        </p:pic>
        <p:sp>
          <p:nvSpPr>
            <p:cNvPr id="41" name="TextBox 40"/>
            <p:cNvSpPr txBox="1"/>
            <p:nvPr/>
          </p:nvSpPr>
          <p:spPr>
            <a:xfrm>
              <a:off x="6324600" y="2171701"/>
              <a:ext cx="20955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Request Data</a:t>
              </a:r>
              <a:endParaRPr lang="en-US" sz="2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pic>
        <p:nvPicPr>
          <p:cNvPr id="25" name="Picture 2" descr="D:\FYP\Presentation\figures\greenmail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05400" y="3429000"/>
            <a:ext cx="584837" cy="393192"/>
          </a:xfrm>
          <a:prstGeom prst="rect">
            <a:avLst/>
          </a:prstGeom>
          <a:noFill/>
        </p:spPr>
      </p:pic>
      <p:pic>
        <p:nvPicPr>
          <p:cNvPr id="26" name="Picture 10" descr="D:\FYP\Presentation\figures\mail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05400" y="3429000"/>
            <a:ext cx="586728" cy="395288"/>
          </a:xfrm>
          <a:prstGeom prst="rect">
            <a:avLst/>
          </a:prstGeom>
          <a:noFill/>
        </p:spPr>
      </p:pic>
      <p:pic>
        <p:nvPicPr>
          <p:cNvPr id="7170" name="Picture 2" descr="D:\FYP\Presentation\figures\bluemail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105400" y="3416808"/>
            <a:ext cx="584836" cy="393192"/>
          </a:xfrm>
          <a:prstGeom prst="rect">
            <a:avLst/>
          </a:prstGeom>
          <a:noFill/>
        </p:spPr>
      </p:pic>
      <p:sp>
        <p:nvSpPr>
          <p:cNvPr id="31" name="Rectangle 3"/>
          <p:cNvSpPr txBox="1">
            <a:spLocks noChangeArrowheads="1"/>
          </p:cNvSpPr>
          <p:nvPr/>
        </p:nvSpPr>
        <p:spPr bwMode="auto">
          <a:xfrm>
            <a:off x="0" y="617220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Tx/>
              <a:tabLst/>
              <a:defRPr/>
            </a:pPr>
            <a:r>
              <a:rPr lang="en-US" sz="2800" kern="0" noProof="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Packet Type = Heart Beat Signal </a:t>
            </a:r>
            <a:r>
              <a:rPr lang="en-US" sz="2800" kern="0" noProof="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 send Acknowledgment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2" name="Rectangle 3"/>
          <p:cNvSpPr txBox="1">
            <a:spLocks noChangeArrowheads="1"/>
          </p:cNvSpPr>
          <p:nvPr/>
        </p:nvSpPr>
        <p:spPr bwMode="auto">
          <a:xfrm>
            <a:off x="0" y="617220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Tx/>
              <a:tabLst/>
              <a:defRPr/>
            </a:pPr>
            <a:r>
              <a:rPr lang="en-US" sz="2400" kern="0" noProof="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Packet Type = Correct ATI response </a:t>
            </a:r>
            <a:r>
              <a:rPr lang="en-US" sz="2400" kern="0" noProof="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 Fill correct result in hash table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266700" y="2247900"/>
            <a:ext cx="2628901" cy="457201"/>
            <a:chOff x="3543300" y="1409700"/>
            <a:chExt cx="2628901" cy="457201"/>
          </a:xfrm>
        </p:grpSpPr>
        <p:pic>
          <p:nvPicPr>
            <p:cNvPr id="33" name="Picture 10" descr="D:\FYP\Presentation\figures\rectangleGreen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543300" y="1409700"/>
              <a:ext cx="2628901" cy="457200"/>
            </a:xfrm>
            <a:prstGeom prst="rect">
              <a:avLst/>
            </a:prstGeom>
            <a:noFill/>
          </p:spPr>
        </p:pic>
        <p:sp>
          <p:nvSpPr>
            <p:cNvPr id="34" name="TextBox 33"/>
            <p:cNvSpPr txBox="1"/>
            <p:nvPr/>
          </p:nvSpPr>
          <p:spPr>
            <a:xfrm>
              <a:off x="3543300" y="1409701"/>
              <a:ext cx="2628900" cy="45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Response Ready</a:t>
              </a:r>
              <a:endParaRPr lang="en-US" sz="2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45" name="Rectangle 3"/>
          <p:cNvSpPr txBox="1">
            <a:spLocks noChangeArrowheads="1"/>
          </p:cNvSpPr>
          <p:nvPr/>
        </p:nvSpPr>
        <p:spPr bwMode="auto">
          <a:xfrm>
            <a:off x="0" y="617220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Tx/>
              <a:tabLst/>
              <a:defRPr/>
            </a:pPr>
            <a:r>
              <a:rPr lang="en-US" sz="2400" kern="0" noProof="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Packet Type = Erroneous ATI response </a:t>
            </a:r>
            <a:r>
              <a:rPr lang="en-US" sz="2400" kern="0" noProof="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 Fail corresponding record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3" name="Picture 7" descr="D:\FYP\Presentation\figures\Queue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66700" y="1066800"/>
            <a:ext cx="2705100" cy="533400"/>
          </a:xfrm>
          <a:prstGeom prst="rect">
            <a:avLst/>
          </a:prstGeom>
          <a:noFill/>
        </p:spPr>
      </p:pic>
      <p:grpSp>
        <p:nvGrpSpPr>
          <p:cNvPr id="2" name="Group 148"/>
          <p:cNvGrpSpPr/>
          <p:nvPr/>
        </p:nvGrpSpPr>
        <p:grpSpPr>
          <a:xfrm>
            <a:off x="266700" y="4832104"/>
            <a:ext cx="2628900" cy="463796"/>
            <a:chOff x="6057900" y="4755904"/>
            <a:chExt cx="2628900" cy="463796"/>
          </a:xfrm>
        </p:grpSpPr>
        <p:pic>
          <p:nvPicPr>
            <p:cNvPr id="9233" name="Picture 17" descr="D:\FYP\Presentation\figures\hashRecord.pn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6057900" y="4755904"/>
              <a:ext cx="2628900" cy="463796"/>
            </a:xfrm>
            <a:prstGeom prst="rect">
              <a:avLst/>
            </a:prstGeom>
            <a:noFill/>
          </p:spPr>
        </p:pic>
        <p:sp>
          <p:nvSpPr>
            <p:cNvPr id="146" name="TextBox 145"/>
            <p:cNvSpPr txBox="1"/>
            <p:nvPr/>
          </p:nvSpPr>
          <p:spPr>
            <a:xfrm>
              <a:off x="6096000" y="4758035"/>
              <a:ext cx="2552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Request Data</a:t>
              </a:r>
              <a:endParaRPr lang="en-US" sz="2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39" name="Group 148"/>
          <p:cNvGrpSpPr/>
          <p:nvPr/>
        </p:nvGrpSpPr>
        <p:grpSpPr>
          <a:xfrm>
            <a:off x="266700" y="4832104"/>
            <a:ext cx="2628900" cy="463796"/>
            <a:chOff x="6057900" y="4755904"/>
            <a:chExt cx="2628900" cy="463796"/>
          </a:xfrm>
        </p:grpSpPr>
        <p:pic>
          <p:nvPicPr>
            <p:cNvPr id="42" name="Picture 17" descr="D:\FYP\Presentation\figures\hashRecord.pn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6057900" y="4755904"/>
              <a:ext cx="2628900" cy="463796"/>
            </a:xfrm>
            <a:prstGeom prst="rect">
              <a:avLst/>
            </a:prstGeom>
            <a:noFill/>
          </p:spPr>
        </p:pic>
        <p:sp>
          <p:nvSpPr>
            <p:cNvPr id="44" name="TextBox 43"/>
            <p:cNvSpPr txBox="1"/>
            <p:nvPr/>
          </p:nvSpPr>
          <p:spPr>
            <a:xfrm>
              <a:off x="6096000" y="4758035"/>
              <a:ext cx="2552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Request Failed</a:t>
              </a:r>
              <a:endParaRPr lang="en-US" sz="2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pic>
        <p:nvPicPr>
          <p:cNvPr id="4099" name="Picture 3" descr="D:\FYP\Presentation\figures\cloud.png"/>
          <p:cNvPicPr>
            <a:picLocks noChangeAspect="1" noChangeArrowheads="1"/>
          </p:cNvPicPr>
          <p:nvPr/>
        </p:nvPicPr>
        <p:blipFill>
          <a:blip r:embed="rId13" cstate="print"/>
          <a:srcRect b="46462"/>
          <a:stretch>
            <a:fillRect/>
          </a:stretch>
        </p:blipFill>
        <p:spPr bwMode="auto">
          <a:xfrm rot="16200000" flipH="1">
            <a:off x="7091301" y="3386199"/>
            <a:ext cx="3457698" cy="647700"/>
          </a:xfrm>
          <a:prstGeom prst="rect">
            <a:avLst/>
          </a:prstGeom>
          <a:noFill/>
        </p:spPr>
      </p:pic>
      <p:pic>
        <p:nvPicPr>
          <p:cNvPr id="4107" name="Picture 11" descr="D:\FYP\Presentation\figures\GMSC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439950" y="2989262"/>
            <a:ext cx="1704050" cy="1163638"/>
          </a:xfrm>
          <a:prstGeom prst="rect">
            <a:avLst/>
          </a:prstGeom>
          <a:noFill/>
        </p:spPr>
      </p:pic>
      <p:pic>
        <p:nvPicPr>
          <p:cNvPr id="35" name="Picture 4" descr="D:\FYP\Presentation\figures\NE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610100" y="3086100"/>
            <a:ext cx="1581150" cy="1182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375 -0.03307 C 0.31996 -0.00138 0.29618 0.0303 0.26822 0.04533 C 0.24027 0.06037 0.22048 0.06222 0.17569 0.05667 C 0.1309 0.05112 0.02447 0.01088 -0.0007 0.0118 " pathEditMode="relative" ptsTypes="aaaA">
                                      <p:cBhvr>
                                        <p:cTn id="6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85185E-6 C 0.02274 0.01528 0.04948 0.03079 0.08819 0.03912 C 0.12691 0.04745 0.19878 0.05278 0.23281 0.04977 C 0.26684 0.04676 0.27361 0.03426 0.29219 0.02037 C 0.31076 0.00648 0.33298 -0.02199 0.34375 -0.0331 " pathEditMode="relative" rAng="0" ptsTypes="aaaaa">
                                      <p:cBhvr>
                                        <p:cTn id="25" dur="200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00" y="100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5 0.00833 C 0.00017 -0.01873 -0.00157 -0.04579 -0.01233 -0.07007 C -0.02309 -0.09435 -0.02709 -0.12072 -0.06268 -0.13714 C -0.09827 -0.15356 -0.17657 -0.16397 -0.22605 -0.16928 C -0.27552 -0.1746 -0.3316 -0.16928 -0.35938 -0.16928 " pathEditMode="relative" rAng="0" ptsTypes="aaaaa">
                                      <p:cBhvr>
                                        <p:cTn id="36" dur="3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00" y="-9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9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85185E-6 C 0.03108 0.00741 0.13872 0.04097 0.18629 0.04444 C 0.23386 0.04791 0.25296 0.04352 0.28507 0.02106 C 0.31719 -0.00139 0.35903 -0.0669 0.37848 -0.09005 " pathEditMode="relative" rAng="0" ptsTypes="aaaa">
                                      <p:cBhvr>
                                        <p:cTn id="45" dur="20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00" y="-210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93062E-6 C 0.00625 0.05874 0.01267 0.11749 -0.03351 0.15102 C -0.07969 0.18455 -0.22326 0.19311 -0.27708 0.20144 C -0.3309 0.20976 -0.34392 0.2056 -0.35694 0.20144 " pathEditMode="relative" ptsTypes="aaaA">
                                      <p:cBhvr>
                                        <p:cTn id="56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19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  <p:bldP spid="32" grpId="0"/>
      <p:bldP spid="32" grpId="1"/>
      <p:bldP spid="4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82"/>
          <p:cNvGrpSpPr/>
          <p:nvPr/>
        </p:nvGrpSpPr>
        <p:grpSpPr>
          <a:xfrm>
            <a:off x="1638300" y="1066800"/>
            <a:ext cx="1485900" cy="4800600"/>
            <a:chOff x="1447800" y="723900"/>
            <a:chExt cx="1524000" cy="5143500"/>
          </a:xfrm>
        </p:grpSpPr>
        <p:sp>
          <p:nvSpPr>
            <p:cNvPr id="76" name="Rounded Rectangle 75"/>
            <p:cNvSpPr/>
            <p:nvPr/>
          </p:nvSpPr>
          <p:spPr>
            <a:xfrm>
              <a:off x="1447800" y="1409700"/>
              <a:ext cx="1524000" cy="445770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7" name="Picture 4" descr="D:\FYP\Presentation\figures\web server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828800" y="723900"/>
              <a:ext cx="800100" cy="859503"/>
            </a:xfrm>
            <a:prstGeom prst="rect">
              <a:avLst/>
            </a:prstGeom>
            <a:noFill/>
          </p:spPr>
        </p:pic>
        <p:pic>
          <p:nvPicPr>
            <p:cNvPr id="78" name="Picture 5" descr="D:\FYP\Presentation\figures\apache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20782867">
              <a:off x="1744034" y="1304503"/>
              <a:ext cx="717325" cy="214257"/>
            </a:xfrm>
            <a:prstGeom prst="rect">
              <a:avLst/>
            </a:prstGeom>
            <a:noFill/>
          </p:spPr>
        </p:pic>
      </p:grpSp>
      <p:pic>
        <p:nvPicPr>
          <p:cNvPr id="79" name="Picture 4" descr="D:\FYP\Presentation\figures\bigArrowR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3350084" flipH="1" flipV="1">
            <a:off x="2226744" y="3310657"/>
            <a:ext cx="4407200" cy="548433"/>
          </a:xfrm>
          <a:prstGeom prst="rect">
            <a:avLst/>
          </a:prstGeom>
          <a:noFill/>
        </p:spPr>
      </p:pic>
      <p:pic>
        <p:nvPicPr>
          <p:cNvPr id="80" name="Picture 3" descr="D:\FYP\Presentation\figures\bigArrowGree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821893">
            <a:off x="2767448" y="2623425"/>
            <a:ext cx="3335778" cy="529041"/>
          </a:xfrm>
          <a:prstGeom prst="rect">
            <a:avLst/>
          </a:prstGeom>
          <a:noFill/>
        </p:spPr>
      </p:pic>
      <p:pic>
        <p:nvPicPr>
          <p:cNvPr id="81" name="Picture 7" descr="D:\FYP\Presentation\figures\Queu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57900" y="990600"/>
            <a:ext cx="2705100" cy="533400"/>
          </a:xfrm>
          <a:prstGeom prst="rect">
            <a:avLst/>
          </a:prstGeom>
          <a:noFill/>
        </p:spPr>
      </p:pic>
      <p:sp>
        <p:nvSpPr>
          <p:cNvPr id="83" name="Chevron 82"/>
          <p:cNvSpPr/>
          <p:nvPr/>
        </p:nvSpPr>
        <p:spPr>
          <a:xfrm>
            <a:off x="6400800" y="76200"/>
            <a:ext cx="2514600" cy="533400"/>
          </a:xfrm>
          <a:prstGeom prst="chevron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50000">
                <a:srgbClr val="4F81BD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  Simulation</a:t>
            </a: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4" name="Chevron 83"/>
          <p:cNvSpPr/>
          <p:nvPr/>
        </p:nvSpPr>
        <p:spPr>
          <a:xfrm>
            <a:off x="228600" y="76200"/>
            <a:ext cx="2514600" cy="533400"/>
          </a:xfrm>
          <a:prstGeom prst="chevron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50000">
                <a:srgbClr val="4F81BD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Problem</a:t>
            </a: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23038"/>
            <a:ext cx="2133600" cy="320675"/>
          </a:xfrm>
        </p:spPr>
        <p:txBody>
          <a:bodyPr/>
          <a:lstStyle/>
          <a:p>
            <a:r>
              <a:rPr lang="en-US" sz="1800" dirty="0" smtClean="0">
                <a:latin typeface="+mj-lt"/>
              </a:rPr>
              <a:t>GMLC</a:t>
            </a:r>
            <a:endParaRPr lang="en-US" sz="1800" dirty="0">
              <a:latin typeface="+mj-lt"/>
            </a:endParaRPr>
          </a:p>
        </p:txBody>
      </p:sp>
      <p:sp>
        <p:nvSpPr>
          <p:cNvPr id="8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24600" y="6537325"/>
            <a:ext cx="2438400" cy="320675"/>
          </a:xfrm>
        </p:spPr>
        <p:txBody>
          <a:bodyPr/>
          <a:lstStyle/>
          <a:p>
            <a:r>
              <a:rPr lang="en-US" sz="1800" b="0" dirty="0" smtClean="0">
                <a:latin typeface="+mj-lt"/>
              </a:rPr>
              <a:t>ULFG II</a:t>
            </a:r>
            <a:endParaRPr lang="en-US" sz="1800" b="0" dirty="0">
              <a:latin typeface="+mj-lt"/>
            </a:endParaRPr>
          </a:p>
        </p:txBody>
      </p:sp>
      <p:sp>
        <p:nvSpPr>
          <p:cNvPr id="87" name="Chevron 86"/>
          <p:cNvSpPr/>
          <p:nvPr/>
        </p:nvSpPr>
        <p:spPr>
          <a:xfrm>
            <a:off x="2362200" y="76200"/>
            <a:ext cx="2514600" cy="533400"/>
          </a:xfrm>
          <a:prstGeom prst="chevron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50000">
                <a:srgbClr val="4F81BD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  GSM Architecture</a:t>
            </a: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8" name="Chevron 87"/>
          <p:cNvSpPr/>
          <p:nvPr/>
        </p:nvSpPr>
        <p:spPr>
          <a:xfrm>
            <a:off x="4381500" y="76200"/>
            <a:ext cx="2514600" cy="533400"/>
          </a:xfrm>
          <a:prstGeom prst="chevron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50000">
                <a:srgbClr val="4F81BD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solidFill>
              <a:schemeClr val="accent3">
                <a:lumMod val="95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GMLC</a:t>
            </a: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89" name="Picture 3" descr="D:\FYP\Presentation\figures\HASH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57900" y="1752600"/>
            <a:ext cx="2742494" cy="4419599"/>
          </a:xfrm>
          <a:prstGeom prst="rect">
            <a:avLst/>
          </a:prstGeom>
          <a:noFill/>
        </p:spPr>
      </p:pic>
      <p:grpSp>
        <p:nvGrpSpPr>
          <p:cNvPr id="90" name="Group 143"/>
          <p:cNvGrpSpPr/>
          <p:nvPr/>
        </p:nvGrpSpPr>
        <p:grpSpPr>
          <a:xfrm>
            <a:off x="495300" y="1891106"/>
            <a:ext cx="1257300" cy="394894"/>
            <a:chOff x="495300" y="1891106"/>
            <a:chExt cx="1257300" cy="394894"/>
          </a:xfrm>
        </p:grpSpPr>
        <p:pic>
          <p:nvPicPr>
            <p:cNvPr id="91" name="Picture 11" descr="D:\FYP\Presentation\figures\rightRedArrow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95300" y="1891106"/>
              <a:ext cx="1257300" cy="394894"/>
            </a:xfrm>
            <a:prstGeom prst="rect">
              <a:avLst/>
            </a:prstGeom>
            <a:noFill/>
          </p:spPr>
        </p:pic>
        <p:sp>
          <p:nvSpPr>
            <p:cNvPr id="92" name="TextBox 91"/>
            <p:cNvSpPr txBox="1"/>
            <p:nvPr/>
          </p:nvSpPr>
          <p:spPr>
            <a:xfrm>
              <a:off x="800100" y="1905000"/>
              <a:ext cx="7239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SLIR </a:t>
              </a:r>
              <a:endParaRPr lang="en-US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495300" y="2971800"/>
            <a:ext cx="1261872" cy="393192"/>
            <a:chOff x="495300" y="2971800"/>
            <a:chExt cx="1261872" cy="393192"/>
          </a:xfrm>
        </p:grpSpPr>
        <p:pic>
          <p:nvPicPr>
            <p:cNvPr id="94" name="Picture 2" descr="D:\FYP\Presentation\figures\rightArrowGreen.png"/>
            <p:cNvPicPr>
              <a:picLocks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95300" y="2971800"/>
              <a:ext cx="1261872" cy="393192"/>
            </a:xfrm>
            <a:prstGeom prst="rect">
              <a:avLst/>
            </a:prstGeom>
            <a:noFill/>
          </p:spPr>
        </p:pic>
        <p:sp>
          <p:nvSpPr>
            <p:cNvPr id="95" name="TextBox 94"/>
            <p:cNvSpPr txBox="1"/>
            <p:nvPr/>
          </p:nvSpPr>
          <p:spPr>
            <a:xfrm>
              <a:off x="800100" y="2971800"/>
              <a:ext cx="7239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SLIR </a:t>
              </a:r>
              <a:endParaRPr lang="en-US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pic>
        <p:nvPicPr>
          <p:cNvPr id="96" name="Picture 12" descr="D:\FYP\Presentation\figures\redClient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8100" y="1752600"/>
            <a:ext cx="647701" cy="647701"/>
          </a:xfrm>
          <a:prstGeom prst="rect">
            <a:avLst/>
          </a:prstGeom>
          <a:noFill/>
        </p:spPr>
      </p:pic>
      <p:grpSp>
        <p:nvGrpSpPr>
          <p:cNvPr id="97" name="Group 148"/>
          <p:cNvGrpSpPr/>
          <p:nvPr/>
        </p:nvGrpSpPr>
        <p:grpSpPr>
          <a:xfrm>
            <a:off x="6057900" y="4755904"/>
            <a:ext cx="2628900" cy="463796"/>
            <a:chOff x="6057900" y="4755904"/>
            <a:chExt cx="2628900" cy="463796"/>
          </a:xfrm>
        </p:grpSpPr>
        <p:pic>
          <p:nvPicPr>
            <p:cNvPr id="98" name="Picture 17" descr="D:\FYP\Presentation\figures\hashRecord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6057900" y="4755904"/>
              <a:ext cx="2628900" cy="463796"/>
            </a:xfrm>
            <a:prstGeom prst="rect">
              <a:avLst/>
            </a:prstGeom>
            <a:noFill/>
          </p:spPr>
        </p:pic>
        <p:sp>
          <p:nvSpPr>
            <p:cNvPr id="99" name="TextBox 98"/>
            <p:cNvSpPr txBox="1"/>
            <p:nvPr/>
          </p:nvSpPr>
          <p:spPr>
            <a:xfrm>
              <a:off x="6096000" y="4758035"/>
              <a:ext cx="2552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Request Data</a:t>
              </a:r>
              <a:endParaRPr lang="en-US" sz="2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pic>
        <p:nvPicPr>
          <p:cNvPr id="100" name="Picture 3" descr="D:\FYP\Presentation\figures\greenclient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8100" y="2855976"/>
            <a:ext cx="649224" cy="649224"/>
          </a:xfrm>
          <a:prstGeom prst="rect">
            <a:avLst/>
          </a:prstGeom>
          <a:noFill/>
        </p:spPr>
      </p:pic>
      <p:grpSp>
        <p:nvGrpSpPr>
          <p:cNvPr id="104" name="Group 103"/>
          <p:cNvGrpSpPr/>
          <p:nvPr/>
        </p:nvGrpSpPr>
        <p:grpSpPr>
          <a:xfrm>
            <a:off x="6057900" y="2171700"/>
            <a:ext cx="2628901" cy="461666"/>
            <a:chOff x="6057900" y="2171700"/>
            <a:chExt cx="2628901" cy="461666"/>
          </a:xfrm>
        </p:grpSpPr>
        <p:pic>
          <p:nvPicPr>
            <p:cNvPr id="106" name="Picture 10" descr="D:\FYP\Presentation\figures\rectangleGreen.pn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6057900" y="2171700"/>
              <a:ext cx="2628901" cy="457200"/>
            </a:xfrm>
            <a:prstGeom prst="rect">
              <a:avLst/>
            </a:prstGeom>
            <a:noFill/>
          </p:spPr>
        </p:pic>
        <p:sp>
          <p:nvSpPr>
            <p:cNvPr id="107" name="TextBox 106"/>
            <p:cNvSpPr txBox="1"/>
            <p:nvPr/>
          </p:nvSpPr>
          <p:spPr>
            <a:xfrm>
              <a:off x="6324600" y="2171701"/>
              <a:ext cx="20955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Request Data</a:t>
              </a:r>
              <a:endParaRPr lang="en-US" sz="2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pic>
        <p:nvPicPr>
          <p:cNvPr id="109" name="Picture 2" descr="D:\FYP\Presentation\figures\fastCGI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676400" y="1843385"/>
            <a:ext cx="1336895" cy="3985915"/>
          </a:xfrm>
          <a:prstGeom prst="rect">
            <a:avLst/>
          </a:prstGeom>
          <a:noFill/>
        </p:spPr>
      </p:pic>
      <p:pic>
        <p:nvPicPr>
          <p:cNvPr id="111" name="Picture 2" descr="D:\FYP\Presentation\figures\sablier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839878" y="2857500"/>
            <a:ext cx="1113122" cy="1106424"/>
          </a:xfrm>
          <a:prstGeom prst="rect">
            <a:avLst/>
          </a:prstGeom>
          <a:noFill/>
        </p:spPr>
      </p:pic>
      <p:sp>
        <p:nvSpPr>
          <p:cNvPr id="112" name="Rectangle 3"/>
          <p:cNvSpPr txBox="1">
            <a:spLocks noChangeArrowheads="1"/>
          </p:cNvSpPr>
          <p:nvPr/>
        </p:nvSpPr>
        <p:spPr bwMode="auto">
          <a:xfrm>
            <a:off x="0" y="50292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42950" marR="0" lvl="1" indent="-74295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Checking </a:t>
            </a:r>
          </a:p>
          <a:p>
            <a:pPr marL="742950" marR="0" lvl="1" indent="-74295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for response…</a:t>
            </a:r>
          </a:p>
        </p:txBody>
      </p:sp>
      <p:grpSp>
        <p:nvGrpSpPr>
          <p:cNvPr id="113" name="Group 112"/>
          <p:cNvGrpSpPr/>
          <p:nvPr/>
        </p:nvGrpSpPr>
        <p:grpSpPr>
          <a:xfrm>
            <a:off x="6057899" y="2171700"/>
            <a:ext cx="2628901" cy="457201"/>
            <a:chOff x="3543300" y="1409700"/>
            <a:chExt cx="2628901" cy="457201"/>
          </a:xfrm>
        </p:grpSpPr>
        <p:pic>
          <p:nvPicPr>
            <p:cNvPr id="114" name="Picture 10" descr="D:\FYP\Presentation\figures\rectangleGreen.pn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543300" y="1409700"/>
              <a:ext cx="2628901" cy="457200"/>
            </a:xfrm>
            <a:prstGeom prst="rect">
              <a:avLst/>
            </a:prstGeom>
            <a:noFill/>
          </p:spPr>
        </p:pic>
        <p:sp>
          <p:nvSpPr>
            <p:cNvPr id="115" name="TextBox 114"/>
            <p:cNvSpPr txBox="1"/>
            <p:nvPr/>
          </p:nvSpPr>
          <p:spPr>
            <a:xfrm>
              <a:off x="3543300" y="1409701"/>
              <a:ext cx="2628900" cy="45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Response Ready</a:t>
              </a:r>
              <a:endParaRPr lang="en-US" sz="2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16" name="Group 148"/>
          <p:cNvGrpSpPr/>
          <p:nvPr/>
        </p:nvGrpSpPr>
        <p:grpSpPr>
          <a:xfrm>
            <a:off x="6057900" y="4755904"/>
            <a:ext cx="2628900" cy="463796"/>
            <a:chOff x="6057900" y="4755904"/>
            <a:chExt cx="2628900" cy="463796"/>
          </a:xfrm>
        </p:grpSpPr>
        <p:pic>
          <p:nvPicPr>
            <p:cNvPr id="117" name="Picture 17" descr="D:\FYP\Presentation\figures\hashRecord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6057900" y="4755904"/>
              <a:ext cx="2628900" cy="463796"/>
            </a:xfrm>
            <a:prstGeom prst="rect">
              <a:avLst/>
            </a:prstGeom>
            <a:noFill/>
          </p:spPr>
        </p:pic>
        <p:sp>
          <p:nvSpPr>
            <p:cNvPr id="118" name="TextBox 117"/>
            <p:cNvSpPr txBox="1"/>
            <p:nvPr/>
          </p:nvSpPr>
          <p:spPr>
            <a:xfrm>
              <a:off x="6096000" y="4758035"/>
              <a:ext cx="2552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Request Failed</a:t>
              </a:r>
              <a:endParaRPr lang="en-US" sz="2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19" name="Rectangle 3"/>
          <p:cNvSpPr txBox="1">
            <a:spLocks noChangeArrowheads="1"/>
          </p:cNvSpPr>
          <p:nvPr/>
        </p:nvSpPr>
        <p:spPr bwMode="auto">
          <a:xfrm>
            <a:off x="0" y="617220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Tx/>
              <a:tabLst/>
              <a:defRPr/>
            </a:pPr>
            <a:r>
              <a:rPr lang="en-US" sz="2400" kern="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Response ready in Hash Table, each FCGI takes its response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9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10" presetClass="exit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000"/>
                            </p:stCondLst>
                            <p:childTnLst>
                              <p:par>
                                <p:cTn id="74" presetID="10" presetClass="entr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500"/>
                            </p:stCondLst>
                            <p:childTnLst>
                              <p:par>
                                <p:cTn id="84" presetID="19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0"/>
                            </p:stCondLst>
                            <p:childTnLst>
                              <p:par>
                                <p:cTn id="89" presetID="19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500"/>
                            </p:stCondLst>
                            <p:childTnLst>
                              <p:par>
                                <p:cTn id="94" presetID="10" presetClass="exit" presetSubtype="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/>
      <p:bldP spid="112" grpId="1"/>
      <p:bldP spid="112" grpId="2"/>
      <p:bldP spid="112" grpId="3"/>
      <p:bldP spid="112" grpId="4"/>
      <p:bldP spid="112" grpId="5"/>
      <p:bldP spid="112" grpId="6"/>
      <p:bldP spid="112" grpId="7"/>
      <p:bldP spid="11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2"/>
          <p:cNvGrpSpPr/>
          <p:nvPr/>
        </p:nvGrpSpPr>
        <p:grpSpPr>
          <a:xfrm>
            <a:off x="1638300" y="1066800"/>
            <a:ext cx="1485900" cy="4800600"/>
            <a:chOff x="1447800" y="723900"/>
            <a:chExt cx="1524000" cy="5143500"/>
          </a:xfrm>
        </p:grpSpPr>
        <p:sp>
          <p:nvSpPr>
            <p:cNvPr id="76" name="Rounded Rectangle 75"/>
            <p:cNvSpPr/>
            <p:nvPr/>
          </p:nvSpPr>
          <p:spPr>
            <a:xfrm>
              <a:off x="1447800" y="1409700"/>
              <a:ext cx="1524000" cy="445770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7" name="Picture 4" descr="D:\FYP\Presentation\figures\web server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828800" y="723900"/>
              <a:ext cx="800100" cy="859503"/>
            </a:xfrm>
            <a:prstGeom prst="rect">
              <a:avLst/>
            </a:prstGeom>
            <a:noFill/>
          </p:spPr>
        </p:pic>
        <p:pic>
          <p:nvPicPr>
            <p:cNvPr id="78" name="Picture 5" descr="D:\FYP\Presentation\figures\apache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20782867">
              <a:off x="1744034" y="1304503"/>
              <a:ext cx="717325" cy="214257"/>
            </a:xfrm>
            <a:prstGeom prst="rect">
              <a:avLst/>
            </a:prstGeom>
            <a:noFill/>
          </p:spPr>
        </p:pic>
      </p:grpSp>
      <p:pic>
        <p:nvPicPr>
          <p:cNvPr id="39" name="Picture 5" descr="D:\FYP\Presentation\figures\UntATIRespons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5411" y="2188464"/>
            <a:ext cx="800689" cy="402336"/>
          </a:xfrm>
          <a:prstGeom prst="rect">
            <a:avLst/>
          </a:prstGeom>
          <a:noFill/>
        </p:spPr>
      </p:pic>
      <p:pic>
        <p:nvPicPr>
          <p:cNvPr id="44" name="Picture 4" descr="D:\FYP\Presentation\figures\erro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5575" y="4762500"/>
            <a:ext cx="800525" cy="402336"/>
          </a:xfrm>
          <a:prstGeom prst="rect">
            <a:avLst/>
          </a:prstGeom>
          <a:noFill/>
        </p:spPr>
      </p:pic>
      <p:grpSp>
        <p:nvGrpSpPr>
          <p:cNvPr id="40" name="Group 92"/>
          <p:cNvGrpSpPr/>
          <p:nvPr/>
        </p:nvGrpSpPr>
        <p:grpSpPr>
          <a:xfrm>
            <a:off x="647700" y="2971800"/>
            <a:ext cx="1261872" cy="393192"/>
            <a:chOff x="533400" y="2971800"/>
            <a:chExt cx="1261872" cy="393192"/>
          </a:xfrm>
        </p:grpSpPr>
        <p:pic>
          <p:nvPicPr>
            <p:cNvPr id="41" name="Picture 2" descr="D:\FYP\Presentation\figures\rightArrowGreen.png"/>
            <p:cNvPicPr>
              <a:picLocks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flipH="1">
              <a:off x="533400" y="2971800"/>
              <a:ext cx="1261872" cy="393192"/>
            </a:xfrm>
            <a:prstGeom prst="rect">
              <a:avLst/>
            </a:prstGeom>
            <a:noFill/>
          </p:spPr>
        </p:pic>
        <p:sp>
          <p:nvSpPr>
            <p:cNvPr id="42" name="TextBox 41"/>
            <p:cNvSpPr txBox="1"/>
            <p:nvPr/>
          </p:nvSpPr>
          <p:spPr>
            <a:xfrm>
              <a:off x="876300" y="2971800"/>
              <a:ext cx="647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SLIA </a:t>
              </a:r>
              <a:endParaRPr lang="en-US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pic>
        <p:nvPicPr>
          <p:cNvPr id="81" name="Picture 7" descr="D:\FYP\Presentation\figures\Queue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57900" y="990600"/>
            <a:ext cx="2705100" cy="533400"/>
          </a:xfrm>
          <a:prstGeom prst="rect">
            <a:avLst/>
          </a:prstGeom>
          <a:noFill/>
        </p:spPr>
      </p:pic>
      <p:sp>
        <p:nvSpPr>
          <p:cNvPr id="83" name="Chevron 82"/>
          <p:cNvSpPr/>
          <p:nvPr/>
        </p:nvSpPr>
        <p:spPr>
          <a:xfrm>
            <a:off x="6400800" y="76200"/>
            <a:ext cx="2514600" cy="533400"/>
          </a:xfrm>
          <a:prstGeom prst="chevron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50000">
                <a:srgbClr val="4F81BD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  Simulation</a:t>
            </a: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4" name="Chevron 83"/>
          <p:cNvSpPr/>
          <p:nvPr/>
        </p:nvSpPr>
        <p:spPr>
          <a:xfrm>
            <a:off x="228600" y="76200"/>
            <a:ext cx="2514600" cy="533400"/>
          </a:xfrm>
          <a:prstGeom prst="chevron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50000">
                <a:srgbClr val="4F81BD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Problem</a:t>
            </a: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23038"/>
            <a:ext cx="2133600" cy="320675"/>
          </a:xfrm>
        </p:spPr>
        <p:txBody>
          <a:bodyPr/>
          <a:lstStyle/>
          <a:p>
            <a:r>
              <a:rPr lang="en-US" sz="1800" dirty="0" smtClean="0">
                <a:latin typeface="+mj-lt"/>
              </a:rPr>
              <a:t>GMLC</a:t>
            </a:r>
            <a:endParaRPr lang="en-US" sz="1800" dirty="0">
              <a:latin typeface="+mj-lt"/>
            </a:endParaRPr>
          </a:p>
        </p:txBody>
      </p:sp>
      <p:sp>
        <p:nvSpPr>
          <p:cNvPr id="8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24600" y="6537325"/>
            <a:ext cx="2438400" cy="320675"/>
          </a:xfrm>
        </p:spPr>
        <p:txBody>
          <a:bodyPr/>
          <a:lstStyle/>
          <a:p>
            <a:r>
              <a:rPr lang="en-US" sz="1800" b="0" dirty="0" smtClean="0">
                <a:latin typeface="+mj-lt"/>
              </a:rPr>
              <a:t>ULFG II</a:t>
            </a:r>
            <a:endParaRPr lang="en-US" sz="1800" b="0" dirty="0">
              <a:latin typeface="+mj-lt"/>
            </a:endParaRPr>
          </a:p>
        </p:txBody>
      </p:sp>
      <p:sp>
        <p:nvSpPr>
          <p:cNvPr id="87" name="Chevron 86"/>
          <p:cNvSpPr/>
          <p:nvPr/>
        </p:nvSpPr>
        <p:spPr>
          <a:xfrm>
            <a:off x="2362200" y="76200"/>
            <a:ext cx="2514600" cy="533400"/>
          </a:xfrm>
          <a:prstGeom prst="chevron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50000">
                <a:srgbClr val="4F81BD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  GSM Architecture</a:t>
            </a: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8" name="Chevron 87"/>
          <p:cNvSpPr/>
          <p:nvPr/>
        </p:nvSpPr>
        <p:spPr>
          <a:xfrm>
            <a:off x="4381500" y="76200"/>
            <a:ext cx="2514600" cy="533400"/>
          </a:xfrm>
          <a:prstGeom prst="chevron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50000">
                <a:srgbClr val="4F81BD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solidFill>
              <a:schemeClr val="accent3">
                <a:lumMod val="95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GMLC</a:t>
            </a: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89" name="Picture 3" descr="D:\FYP\Presentation\figures\HASH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57900" y="1752600"/>
            <a:ext cx="2742494" cy="4419599"/>
          </a:xfrm>
          <a:prstGeom prst="rect">
            <a:avLst/>
          </a:prstGeom>
          <a:noFill/>
        </p:spPr>
      </p:pic>
      <p:grpSp>
        <p:nvGrpSpPr>
          <p:cNvPr id="3" name="Group 143"/>
          <p:cNvGrpSpPr/>
          <p:nvPr/>
        </p:nvGrpSpPr>
        <p:grpSpPr>
          <a:xfrm flipH="1">
            <a:off x="685800" y="1891106"/>
            <a:ext cx="1257300" cy="394894"/>
            <a:chOff x="304800" y="1891106"/>
            <a:chExt cx="1257300" cy="394894"/>
          </a:xfrm>
        </p:grpSpPr>
        <p:pic>
          <p:nvPicPr>
            <p:cNvPr id="91" name="Picture 11" descr="D:\FYP\Presentation\figures\rightRedArrow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04800" y="1891106"/>
              <a:ext cx="1257300" cy="394894"/>
            </a:xfrm>
            <a:prstGeom prst="rect">
              <a:avLst/>
            </a:prstGeom>
            <a:noFill/>
          </p:spPr>
        </p:pic>
        <p:sp>
          <p:nvSpPr>
            <p:cNvPr id="92" name="TextBox 91"/>
            <p:cNvSpPr txBox="1"/>
            <p:nvPr/>
          </p:nvSpPr>
          <p:spPr>
            <a:xfrm>
              <a:off x="571500" y="19050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Fail </a:t>
              </a:r>
              <a:endParaRPr lang="en-US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pic>
        <p:nvPicPr>
          <p:cNvPr id="96" name="Picture 12" descr="D:\FYP\Presentation\figures\redClient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8100" y="1752600"/>
            <a:ext cx="647701" cy="647701"/>
          </a:xfrm>
          <a:prstGeom prst="rect">
            <a:avLst/>
          </a:prstGeom>
          <a:noFill/>
        </p:spPr>
      </p:pic>
      <p:pic>
        <p:nvPicPr>
          <p:cNvPr id="100" name="Picture 3" descr="D:\FYP\Presentation\figures\greenclient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6576" y="2855976"/>
            <a:ext cx="649224" cy="649224"/>
          </a:xfrm>
          <a:prstGeom prst="rect">
            <a:avLst/>
          </a:prstGeom>
          <a:noFill/>
        </p:spPr>
      </p:pic>
      <p:pic>
        <p:nvPicPr>
          <p:cNvPr id="109" name="Picture 2" descr="D:\FYP\Presentation\figures\fastCGI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676400" y="1843385"/>
            <a:ext cx="1336895" cy="3985915"/>
          </a:xfrm>
          <a:prstGeom prst="rect">
            <a:avLst/>
          </a:prstGeom>
          <a:noFill/>
        </p:spPr>
      </p:pic>
      <p:grpSp>
        <p:nvGrpSpPr>
          <p:cNvPr id="7" name="Group 112"/>
          <p:cNvGrpSpPr/>
          <p:nvPr/>
        </p:nvGrpSpPr>
        <p:grpSpPr>
          <a:xfrm>
            <a:off x="6057900" y="2171700"/>
            <a:ext cx="2628901" cy="457201"/>
            <a:chOff x="3543300" y="1409700"/>
            <a:chExt cx="2628901" cy="457201"/>
          </a:xfrm>
        </p:grpSpPr>
        <p:pic>
          <p:nvPicPr>
            <p:cNvPr id="114" name="Picture 10" descr="D:\FYP\Presentation\figures\rectangleGreen.pn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543300" y="1409700"/>
              <a:ext cx="2628901" cy="457200"/>
            </a:xfrm>
            <a:prstGeom prst="rect">
              <a:avLst/>
            </a:prstGeom>
            <a:noFill/>
          </p:spPr>
        </p:pic>
        <p:sp>
          <p:nvSpPr>
            <p:cNvPr id="115" name="TextBox 114"/>
            <p:cNvSpPr txBox="1"/>
            <p:nvPr/>
          </p:nvSpPr>
          <p:spPr>
            <a:xfrm>
              <a:off x="3543300" y="1409701"/>
              <a:ext cx="2628900" cy="45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Response Ready</a:t>
              </a:r>
              <a:endParaRPr lang="en-US" sz="2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8" name="Group 148"/>
          <p:cNvGrpSpPr/>
          <p:nvPr/>
        </p:nvGrpSpPr>
        <p:grpSpPr>
          <a:xfrm>
            <a:off x="6057900" y="4762500"/>
            <a:ext cx="2628900" cy="463796"/>
            <a:chOff x="6057900" y="4755904"/>
            <a:chExt cx="2628900" cy="463796"/>
          </a:xfrm>
        </p:grpSpPr>
        <p:pic>
          <p:nvPicPr>
            <p:cNvPr id="117" name="Picture 17" descr="D:\FYP\Presentation\figures\hashRecord.png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6057900" y="4755904"/>
              <a:ext cx="2628900" cy="463796"/>
            </a:xfrm>
            <a:prstGeom prst="rect">
              <a:avLst/>
            </a:prstGeom>
            <a:noFill/>
          </p:spPr>
        </p:pic>
        <p:sp>
          <p:nvSpPr>
            <p:cNvPr id="118" name="TextBox 117"/>
            <p:cNvSpPr txBox="1"/>
            <p:nvPr/>
          </p:nvSpPr>
          <p:spPr>
            <a:xfrm>
              <a:off x="6096000" y="4758035"/>
              <a:ext cx="2552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Request Failed</a:t>
              </a:r>
              <a:endParaRPr lang="en-US" sz="2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pic>
        <p:nvPicPr>
          <p:cNvPr id="51" name="Picture 2" descr="D:\FYP\report\figrues\memcached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886200" y="5337906"/>
            <a:ext cx="1447800" cy="796194"/>
          </a:xfrm>
          <a:prstGeom prst="rect">
            <a:avLst/>
          </a:prstGeom>
          <a:noFill/>
        </p:spPr>
      </p:pic>
      <p:sp>
        <p:nvSpPr>
          <p:cNvPr id="52" name="Rectangle 3"/>
          <p:cNvSpPr txBox="1">
            <a:spLocks noChangeArrowheads="1"/>
          </p:cNvSpPr>
          <p:nvPr/>
        </p:nvSpPr>
        <p:spPr bwMode="auto">
          <a:xfrm>
            <a:off x="0" y="617220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Tx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FastCGI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caches a copy of the correct ATI response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42950" y="667583"/>
            <a:ext cx="7658100" cy="5909310"/>
          </a:xfrm>
          <a:prstGeom prst="rect">
            <a:avLst/>
          </a:prstGeom>
          <a:solidFill>
            <a:schemeClr val="bg1">
              <a:alpha val="9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sz="1400" b="1" dirty="0" err="1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slia</a:t>
            </a:r>
            <a:r>
              <a:rPr lang="en-US" sz="14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&gt;</a:t>
            </a:r>
          </a:p>
          <a:p>
            <a:r>
              <a:rPr lang="en-US" sz="14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    &lt;</a:t>
            </a:r>
            <a:r>
              <a:rPr lang="en-US" sz="1400" b="1" dirty="0" err="1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AgeOfLocation</a:t>
            </a:r>
            <a:r>
              <a:rPr lang="en-US" sz="14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&gt;</a:t>
            </a:r>
            <a:r>
              <a:rPr lang="en-US" sz="14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0</a:t>
            </a:r>
            <a:r>
              <a:rPr lang="en-US" sz="14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&lt;/</a:t>
            </a:r>
            <a:r>
              <a:rPr lang="en-US" sz="1400" b="1" dirty="0" err="1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AgeOfLocation</a:t>
            </a:r>
            <a:r>
              <a:rPr lang="en-US" sz="14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&gt;</a:t>
            </a:r>
          </a:p>
          <a:p>
            <a:r>
              <a:rPr lang="en-US" sz="14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    &lt;</a:t>
            </a:r>
            <a:r>
              <a:rPr lang="en-US" sz="1400" b="1" dirty="0" err="1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GeographicalInfo</a:t>
            </a:r>
            <a:r>
              <a:rPr lang="en-US" sz="14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&gt;</a:t>
            </a:r>
          </a:p>
          <a:p>
            <a:r>
              <a:rPr lang="en-US" sz="14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        &lt;</a:t>
            </a:r>
            <a:r>
              <a:rPr lang="en-US" sz="1400" b="1" dirty="0" err="1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EllipsoidPoint</a:t>
            </a:r>
            <a:r>
              <a:rPr lang="en-US" sz="14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&gt;</a:t>
            </a:r>
            <a:r>
              <a:rPr lang="en-US" sz="14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0</a:t>
            </a:r>
            <a:r>
              <a:rPr lang="en-US" sz="14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&lt;/</a:t>
            </a:r>
            <a:r>
              <a:rPr lang="en-US" sz="1400" b="1" dirty="0" err="1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EllipsoidPoint</a:t>
            </a:r>
            <a:r>
              <a:rPr lang="en-US" sz="14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&gt;</a:t>
            </a:r>
          </a:p>
          <a:p>
            <a:r>
              <a:rPr lang="en-US" sz="14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        &lt;</a:t>
            </a:r>
            <a:r>
              <a:rPr lang="en-US" sz="1400" b="1" dirty="0" err="1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DegOfLatitude</a:t>
            </a:r>
            <a:r>
              <a:rPr lang="en-US" sz="14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&gt;</a:t>
            </a:r>
            <a:r>
              <a:rPr lang="en-US" sz="14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80.000000</a:t>
            </a:r>
            <a:r>
              <a:rPr lang="en-US" sz="14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&lt;/</a:t>
            </a:r>
            <a:r>
              <a:rPr lang="en-US" sz="1400" b="1" dirty="0" err="1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DegOfLatitude</a:t>
            </a:r>
            <a:r>
              <a:rPr lang="en-US" sz="14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&gt;</a:t>
            </a:r>
          </a:p>
          <a:p>
            <a:r>
              <a:rPr lang="en-US" sz="14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        &lt;</a:t>
            </a:r>
            <a:r>
              <a:rPr lang="en-US" sz="1400" b="1" dirty="0" err="1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DegOfLongitude</a:t>
            </a:r>
            <a:r>
              <a:rPr lang="en-US" sz="14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&gt;</a:t>
            </a:r>
            <a:r>
              <a:rPr lang="en-US" sz="14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45.000000</a:t>
            </a:r>
            <a:r>
              <a:rPr lang="en-US" sz="14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&lt;/</a:t>
            </a:r>
            <a:r>
              <a:rPr lang="en-US" sz="1400" b="1" dirty="0" err="1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DegOfLongitude</a:t>
            </a:r>
            <a:r>
              <a:rPr lang="en-US" sz="14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&gt;</a:t>
            </a:r>
          </a:p>
          <a:p>
            <a:r>
              <a:rPr lang="en-US" sz="14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        &lt;</a:t>
            </a:r>
            <a:r>
              <a:rPr lang="en-US" sz="1400" b="1" dirty="0" err="1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UncertainityCode</a:t>
            </a:r>
            <a:r>
              <a:rPr lang="en-US" sz="14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&gt;</a:t>
            </a:r>
            <a:r>
              <a:rPr lang="en-US" sz="14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1</a:t>
            </a:r>
            <a:r>
              <a:rPr lang="en-US" sz="14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&lt;/</a:t>
            </a:r>
            <a:r>
              <a:rPr lang="en-US" sz="1400" b="1" dirty="0" err="1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UncertainityCode</a:t>
            </a:r>
            <a:r>
              <a:rPr lang="en-US" sz="14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&gt;</a:t>
            </a:r>
          </a:p>
          <a:p>
            <a:r>
              <a:rPr lang="en-US" sz="14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    &lt;/</a:t>
            </a:r>
            <a:r>
              <a:rPr lang="en-US" sz="1400" b="1" dirty="0" err="1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GeographicalInfo</a:t>
            </a:r>
            <a:r>
              <a:rPr lang="en-US" sz="14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&gt;</a:t>
            </a:r>
          </a:p>
          <a:p>
            <a:r>
              <a:rPr lang="en-US" sz="14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    &lt;</a:t>
            </a:r>
            <a:r>
              <a:rPr lang="en-US" sz="1400" b="1" dirty="0" err="1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VlrNumber</a:t>
            </a:r>
            <a:r>
              <a:rPr lang="en-US" sz="14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&gt;</a:t>
            </a:r>
          </a:p>
          <a:p>
            <a:r>
              <a:rPr lang="en-US" sz="14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        &lt;</a:t>
            </a:r>
            <a:r>
              <a:rPr lang="en-US" sz="1400" b="1" dirty="0" err="1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NatureOfAddress</a:t>
            </a:r>
            <a:r>
              <a:rPr lang="en-US" sz="14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&gt;</a:t>
            </a:r>
            <a:r>
              <a:rPr lang="en-US" sz="14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1</a:t>
            </a:r>
            <a:r>
              <a:rPr lang="en-US" sz="14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&lt;/</a:t>
            </a:r>
            <a:r>
              <a:rPr lang="en-US" sz="1400" b="1" dirty="0" err="1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NatureOfAddress</a:t>
            </a:r>
            <a:r>
              <a:rPr lang="en-US" sz="14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&gt;</a:t>
            </a:r>
          </a:p>
          <a:p>
            <a:r>
              <a:rPr lang="en-US" sz="14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        &lt;</a:t>
            </a:r>
            <a:r>
              <a:rPr lang="en-US" sz="1400" b="1" dirty="0" err="1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NumberingPlan</a:t>
            </a:r>
            <a:r>
              <a:rPr lang="en-US" sz="14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&gt;</a:t>
            </a:r>
            <a:r>
              <a:rPr lang="en-US" sz="14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1</a:t>
            </a:r>
            <a:r>
              <a:rPr lang="en-US" sz="14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&lt;/</a:t>
            </a:r>
            <a:r>
              <a:rPr lang="en-US" sz="1400" b="1" dirty="0" err="1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NumberingPlan</a:t>
            </a:r>
            <a:r>
              <a:rPr lang="en-US" sz="14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&gt;</a:t>
            </a:r>
          </a:p>
          <a:p>
            <a:r>
              <a:rPr lang="en-US" sz="14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        &lt;Address&gt;</a:t>
            </a:r>
            <a:r>
              <a:rPr lang="en-US" sz="14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96271234567</a:t>
            </a:r>
            <a:r>
              <a:rPr lang="en-US" sz="14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&lt;/Address&gt;</a:t>
            </a:r>
          </a:p>
          <a:p>
            <a:r>
              <a:rPr lang="en-US" sz="14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    &lt;/</a:t>
            </a:r>
            <a:r>
              <a:rPr lang="en-US" sz="1400" b="1" dirty="0" err="1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VlrNumber</a:t>
            </a:r>
            <a:r>
              <a:rPr lang="en-US" sz="14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&gt;</a:t>
            </a:r>
          </a:p>
          <a:p>
            <a:r>
              <a:rPr lang="en-US" sz="14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    &lt;</a:t>
            </a:r>
            <a:r>
              <a:rPr lang="en-US" sz="1400" b="1" dirty="0" err="1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LocationNumber</a:t>
            </a:r>
            <a:r>
              <a:rPr lang="en-US" sz="14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&gt;</a:t>
            </a:r>
          </a:p>
          <a:p>
            <a:r>
              <a:rPr lang="en-US" sz="14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        &lt;</a:t>
            </a:r>
            <a:r>
              <a:rPr lang="en-US" sz="1400" b="1" dirty="0" err="1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NatureOfAddress</a:t>
            </a:r>
            <a:r>
              <a:rPr lang="en-US" sz="14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&gt;</a:t>
            </a:r>
            <a:r>
              <a:rPr lang="en-US" sz="14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1</a:t>
            </a:r>
            <a:r>
              <a:rPr lang="en-US" sz="14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&lt;/</a:t>
            </a:r>
            <a:r>
              <a:rPr lang="en-US" sz="1400" b="1" dirty="0" err="1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NatureOfAddress</a:t>
            </a:r>
            <a:r>
              <a:rPr lang="en-US" sz="14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&gt;</a:t>
            </a:r>
          </a:p>
          <a:p>
            <a:r>
              <a:rPr lang="en-US" sz="14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        &lt;</a:t>
            </a:r>
            <a:r>
              <a:rPr lang="en-US" sz="1400" b="1" dirty="0" err="1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NumberingPlan</a:t>
            </a:r>
            <a:r>
              <a:rPr lang="en-US" sz="14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&gt;</a:t>
            </a:r>
            <a:r>
              <a:rPr lang="en-US" sz="14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10</a:t>
            </a:r>
            <a:r>
              <a:rPr lang="en-US" sz="14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&lt;/</a:t>
            </a:r>
            <a:r>
              <a:rPr lang="en-US" sz="1400" b="1" dirty="0" err="1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NumberingPlan</a:t>
            </a:r>
            <a:r>
              <a:rPr lang="en-US" sz="14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&gt;</a:t>
            </a:r>
          </a:p>
          <a:p>
            <a:r>
              <a:rPr lang="en-US" sz="14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        &lt;Address&gt;&lt;/Address&gt;</a:t>
            </a:r>
          </a:p>
          <a:p>
            <a:r>
              <a:rPr lang="en-US" sz="14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    &lt;/</a:t>
            </a:r>
            <a:r>
              <a:rPr lang="en-US" sz="1400" b="1" dirty="0" err="1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LocationNumber</a:t>
            </a:r>
            <a:r>
              <a:rPr lang="en-US" sz="14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&gt;</a:t>
            </a:r>
          </a:p>
          <a:p>
            <a:r>
              <a:rPr lang="en-US" sz="14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fr-FR" sz="14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&lt;</a:t>
            </a:r>
            <a:r>
              <a:rPr lang="fr-FR" sz="1400" b="1" dirty="0" err="1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GCellID</a:t>
            </a:r>
            <a:r>
              <a:rPr lang="fr-FR" sz="14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&gt;</a:t>
            </a:r>
            <a:endParaRPr lang="en-US" sz="1400" b="1" dirty="0" smtClean="0">
              <a:solidFill>
                <a:srgbClr val="008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fr-FR" sz="14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        &lt;</a:t>
            </a:r>
            <a:r>
              <a:rPr lang="fr-FR" sz="1400" b="1" dirty="0" err="1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mcc</a:t>
            </a:r>
            <a:r>
              <a:rPr lang="fr-FR" sz="14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&gt;</a:t>
            </a:r>
            <a:r>
              <a:rPr lang="fr-FR" sz="14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41610</a:t>
            </a:r>
            <a:r>
              <a:rPr lang="fr-FR" sz="14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&lt;/</a:t>
            </a:r>
            <a:r>
              <a:rPr lang="fr-FR" sz="1400" b="1" dirty="0" err="1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mcc</a:t>
            </a:r>
            <a:r>
              <a:rPr lang="fr-FR" sz="14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&gt;</a:t>
            </a:r>
            <a:endParaRPr lang="en-US" sz="1400" b="1" dirty="0" smtClean="0">
              <a:solidFill>
                <a:srgbClr val="008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fr-FR" sz="14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        &lt;</a:t>
            </a:r>
            <a:r>
              <a:rPr lang="fr-FR" sz="1400" b="1" dirty="0" err="1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mnc</a:t>
            </a:r>
            <a:r>
              <a:rPr lang="fr-FR" sz="14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&gt;</a:t>
            </a:r>
            <a:r>
              <a:rPr lang="fr-FR" sz="14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10</a:t>
            </a:r>
            <a:r>
              <a:rPr lang="fr-FR" sz="14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&lt;/</a:t>
            </a:r>
            <a:r>
              <a:rPr lang="fr-FR" sz="1400" b="1" dirty="0" err="1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mnc</a:t>
            </a:r>
            <a:r>
              <a:rPr lang="fr-FR" sz="14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&gt;</a:t>
            </a:r>
            <a:endParaRPr lang="en-US" sz="1400" b="1" dirty="0" smtClean="0">
              <a:solidFill>
                <a:srgbClr val="008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fr-FR" sz="14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        &lt;lac&gt;</a:t>
            </a:r>
            <a:r>
              <a:rPr lang="fr-FR" sz="14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221</a:t>
            </a:r>
            <a:r>
              <a:rPr lang="fr-FR" sz="14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&lt;/lac&gt;</a:t>
            </a:r>
            <a:endParaRPr lang="en-US" sz="1400" b="1" dirty="0" smtClean="0">
              <a:solidFill>
                <a:srgbClr val="008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fr-FR" sz="14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4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sz="1400" b="1" dirty="0" err="1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cellId</a:t>
            </a:r>
            <a:r>
              <a:rPr lang="en-US" sz="14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&gt;</a:t>
            </a:r>
            <a:r>
              <a:rPr lang="en-US" sz="14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1047</a:t>
            </a:r>
            <a:r>
              <a:rPr lang="en-US" sz="14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&lt;/</a:t>
            </a:r>
            <a:r>
              <a:rPr lang="en-US" sz="1400" b="1" dirty="0" err="1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cellId</a:t>
            </a:r>
            <a:r>
              <a:rPr lang="en-US" sz="14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&gt;</a:t>
            </a:r>
          </a:p>
          <a:p>
            <a:r>
              <a:rPr lang="en-US" sz="14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    &lt;/</a:t>
            </a:r>
            <a:r>
              <a:rPr lang="en-US" sz="1400" b="1" dirty="0" err="1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GCellID</a:t>
            </a:r>
            <a:r>
              <a:rPr lang="en-US" sz="14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&gt;</a:t>
            </a:r>
          </a:p>
          <a:p>
            <a:r>
              <a:rPr lang="en-US" sz="14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    &lt;</a:t>
            </a:r>
            <a:r>
              <a:rPr lang="en-US" sz="1400" b="1" dirty="0" err="1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SubscriberState</a:t>
            </a:r>
            <a:r>
              <a:rPr lang="en-US" sz="14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&gt;</a:t>
            </a:r>
            <a:r>
              <a:rPr lang="en-US" sz="14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0</a:t>
            </a:r>
            <a:r>
              <a:rPr lang="en-US" sz="14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&lt;/</a:t>
            </a:r>
            <a:r>
              <a:rPr lang="en-US" sz="1400" b="1" dirty="0" err="1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SubscriberState</a:t>
            </a:r>
            <a:r>
              <a:rPr lang="en-US" sz="14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&gt;</a:t>
            </a:r>
          </a:p>
          <a:p>
            <a:r>
              <a:rPr lang="en-US" sz="14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    &lt;</a:t>
            </a:r>
            <a:r>
              <a:rPr lang="en-US" sz="1400" b="1" dirty="0" err="1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NotReachableReason</a:t>
            </a:r>
            <a:r>
              <a:rPr lang="en-US" sz="14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&gt;</a:t>
            </a:r>
            <a:r>
              <a:rPr lang="en-US" sz="14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0</a:t>
            </a:r>
            <a:r>
              <a:rPr lang="en-US" sz="14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&lt;/</a:t>
            </a:r>
            <a:r>
              <a:rPr lang="en-US" sz="1400" b="1" dirty="0" err="1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NotReachableReason</a:t>
            </a:r>
            <a:r>
              <a:rPr lang="en-US" sz="14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&gt;</a:t>
            </a:r>
          </a:p>
          <a:p>
            <a:r>
              <a:rPr lang="en-US" sz="14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&lt;/</a:t>
            </a:r>
            <a:r>
              <a:rPr lang="en-US" sz="1400" b="1" dirty="0" err="1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slia</a:t>
            </a:r>
            <a:r>
              <a:rPr lang="en-US" sz="14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&gt;</a:t>
            </a:r>
            <a:endParaRPr lang="en-US" sz="1400" b="1" dirty="0">
              <a:solidFill>
                <a:srgbClr val="008000"/>
              </a:solidFill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362700" y="713905"/>
            <a:ext cx="1981200" cy="1739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0.00046 C -0.06094 -0.00185 -0.12153 -0.00417 -0.16007 0.00046 C -0.19861 0.00509 -0.21042 0.01366 -0.23143 0.02847 C -0.25243 0.04329 -0.26424 0.07616 -0.28594 0.09005 C -0.30764 0.10393 -0.33021 0.1088 -0.36164 0.1125 C -0.39306 0.1162 -0.45087 0.1125 -0.47431 0.1125 " pathEditMode="relative" rAng="0" ptsTypes="aaaaaa">
                                      <p:cBhvr>
                                        <p:cTn id="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00" y="5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53469E-6 C -0.0375 0.00047 -0.07483 0.00093 -0.10486 -2.53469E-6 C -0.1349 -0.00092 -0.16094 0.00833 -0.18056 -0.00555 C -0.20017 -0.01942 -0.21007 -0.02428 -0.22257 -0.08395 C -0.23507 -0.14361 -0.21823 -0.30781 -0.25608 -0.36378 C -0.29392 -0.41975 -0.3717 -0.41975 -0.44931 -0.41975 " pathEditMode="relative" ptsTypes="aaaaaA">
                                      <p:cBhvr>
                                        <p:cTn id="3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4 0.11239 C -0.40816 0.10754 -0.36233 0.10291 -0.32379 0.12349 C -0.28525 0.14408 -0.24341 0.17854 -0.22309 0.23543 C -0.20278 0.29232 -0.20243 0.37858 -0.20209 0.46484 " pathEditMode="relative" rAng="0" ptsTypes="aaaA">
                                      <p:cBhvr>
                                        <p:cTn id="5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00" y="17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 animBg="1"/>
      <p:bldP spid="53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2"/>
          <p:cNvGrpSpPr/>
          <p:nvPr/>
        </p:nvGrpSpPr>
        <p:grpSpPr>
          <a:xfrm>
            <a:off x="1638300" y="1066800"/>
            <a:ext cx="1485900" cy="4800600"/>
            <a:chOff x="1447800" y="723900"/>
            <a:chExt cx="1524000" cy="5143500"/>
          </a:xfrm>
        </p:grpSpPr>
        <p:sp>
          <p:nvSpPr>
            <p:cNvPr id="76" name="Rounded Rectangle 75"/>
            <p:cNvSpPr/>
            <p:nvPr/>
          </p:nvSpPr>
          <p:spPr>
            <a:xfrm>
              <a:off x="1447800" y="1409700"/>
              <a:ext cx="1524000" cy="445770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7" name="Picture 4" descr="D:\FYP\Presentation\figures\web server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828800" y="723900"/>
              <a:ext cx="800100" cy="859503"/>
            </a:xfrm>
            <a:prstGeom prst="rect">
              <a:avLst/>
            </a:prstGeom>
            <a:noFill/>
          </p:spPr>
        </p:pic>
        <p:pic>
          <p:nvPicPr>
            <p:cNvPr id="78" name="Picture 5" descr="D:\FYP\Presentation\figures\apache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20782867">
              <a:off x="1744034" y="1304503"/>
              <a:ext cx="717325" cy="214257"/>
            </a:xfrm>
            <a:prstGeom prst="rect">
              <a:avLst/>
            </a:prstGeom>
            <a:noFill/>
          </p:spPr>
        </p:pic>
      </p:grpSp>
      <p:pic>
        <p:nvPicPr>
          <p:cNvPr id="39" name="Picture 5" descr="D:\FYP\Presentation\figures\UntATIRespons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5411" y="2188464"/>
            <a:ext cx="800689" cy="402336"/>
          </a:xfrm>
          <a:prstGeom prst="rect">
            <a:avLst/>
          </a:prstGeom>
          <a:noFill/>
        </p:spPr>
      </p:pic>
      <p:pic>
        <p:nvPicPr>
          <p:cNvPr id="44" name="Picture 4" descr="D:\FYP\Presentation\figures\erro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5575" y="4762500"/>
            <a:ext cx="800525" cy="402336"/>
          </a:xfrm>
          <a:prstGeom prst="rect">
            <a:avLst/>
          </a:prstGeom>
          <a:noFill/>
        </p:spPr>
      </p:pic>
      <p:pic>
        <p:nvPicPr>
          <p:cNvPr id="81" name="Picture 7" descr="D:\FYP\Presentation\figures\Queu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57900" y="990600"/>
            <a:ext cx="2705100" cy="533400"/>
          </a:xfrm>
          <a:prstGeom prst="rect">
            <a:avLst/>
          </a:prstGeom>
          <a:noFill/>
        </p:spPr>
      </p:pic>
      <p:sp>
        <p:nvSpPr>
          <p:cNvPr id="83" name="Chevron 82"/>
          <p:cNvSpPr/>
          <p:nvPr/>
        </p:nvSpPr>
        <p:spPr>
          <a:xfrm>
            <a:off x="6400800" y="76200"/>
            <a:ext cx="2514600" cy="533400"/>
          </a:xfrm>
          <a:prstGeom prst="chevron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50000">
                <a:srgbClr val="4F81BD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  Simulation</a:t>
            </a: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4" name="Chevron 83"/>
          <p:cNvSpPr/>
          <p:nvPr/>
        </p:nvSpPr>
        <p:spPr>
          <a:xfrm>
            <a:off x="228600" y="76200"/>
            <a:ext cx="2514600" cy="533400"/>
          </a:xfrm>
          <a:prstGeom prst="chevron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50000">
                <a:srgbClr val="4F81BD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Problem</a:t>
            </a: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23038"/>
            <a:ext cx="2133600" cy="320675"/>
          </a:xfrm>
        </p:spPr>
        <p:txBody>
          <a:bodyPr/>
          <a:lstStyle/>
          <a:p>
            <a:r>
              <a:rPr lang="en-US" sz="1800" dirty="0" smtClean="0">
                <a:latin typeface="+mj-lt"/>
              </a:rPr>
              <a:t>GMLC</a:t>
            </a:r>
            <a:endParaRPr lang="en-US" sz="1800" dirty="0">
              <a:latin typeface="+mj-lt"/>
            </a:endParaRPr>
          </a:p>
        </p:txBody>
      </p:sp>
      <p:sp>
        <p:nvSpPr>
          <p:cNvPr id="8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24600" y="6537325"/>
            <a:ext cx="2438400" cy="320675"/>
          </a:xfrm>
        </p:spPr>
        <p:txBody>
          <a:bodyPr/>
          <a:lstStyle/>
          <a:p>
            <a:r>
              <a:rPr lang="en-US" sz="1800" b="0" dirty="0" smtClean="0">
                <a:latin typeface="+mj-lt"/>
              </a:rPr>
              <a:t>ULFG II</a:t>
            </a:r>
            <a:endParaRPr lang="en-US" sz="1800" b="0" dirty="0">
              <a:latin typeface="+mj-lt"/>
            </a:endParaRPr>
          </a:p>
        </p:txBody>
      </p:sp>
      <p:sp>
        <p:nvSpPr>
          <p:cNvPr id="87" name="Chevron 86"/>
          <p:cNvSpPr/>
          <p:nvPr/>
        </p:nvSpPr>
        <p:spPr>
          <a:xfrm>
            <a:off x="2362200" y="76200"/>
            <a:ext cx="2514600" cy="533400"/>
          </a:xfrm>
          <a:prstGeom prst="chevron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50000">
                <a:srgbClr val="4F81BD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  GSM Architecture</a:t>
            </a: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8" name="Chevron 87"/>
          <p:cNvSpPr/>
          <p:nvPr/>
        </p:nvSpPr>
        <p:spPr>
          <a:xfrm>
            <a:off x="4381500" y="76200"/>
            <a:ext cx="2514600" cy="533400"/>
          </a:xfrm>
          <a:prstGeom prst="chevron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50000">
                <a:srgbClr val="4F81BD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solidFill>
              <a:schemeClr val="accent3">
                <a:lumMod val="95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GMLC</a:t>
            </a: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89" name="Picture 3" descr="D:\FYP\Presentation\figures\HASH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57900" y="1752600"/>
            <a:ext cx="2742494" cy="4419599"/>
          </a:xfrm>
          <a:prstGeom prst="rect">
            <a:avLst/>
          </a:prstGeom>
          <a:noFill/>
        </p:spPr>
      </p:pic>
      <p:sp>
        <p:nvSpPr>
          <p:cNvPr id="52" name="Rectangle 3"/>
          <p:cNvSpPr txBox="1">
            <a:spLocks noChangeArrowheads="1"/>
          </p:cNvSpPr>
          <p:nvPr/>
        </p:nvSpPr>
        <p:spPr bwMode="auto">
          <a:xfrm>
            <a:off x="0" y="613410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Tx/>
              <a:tabLst/>
              <a:defRPr/>
            </a:pPr>
            <a:r>
              <a:rPr lang="en-US" sz="2400" kern="0" noProof="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Response found in cache no need to go to the network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495300" y="3468624"/>
            <a:ext cx="1261872" cy="393192"/>
            <a:chOff x="495300" y="2971800"/>
            <a:chExt cx="1261872" cy="393192"/>
          </a:xfrm>
        </p:grpSpPr>
        <p:pic>
          <p:nvPicPr>
            <p:cNvPr id="43" name="Picture 2" descr="D:\FYP\Presentation\figures\rightArrowGreen.png"/>
            <p:cNvPicPr>
              <a:picLocks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95300" y="2971800"/>
              <a:ext cx="1261872" cy="393192"/>
            </a:xfrm>
            <a:prstGeom prst="rect">
              <a:avLst/>
            </a:prstGeom>
            <a:noFill/>
          </p:spPr>
        </p:pic>
        <p:sp>
          <p:nvSpPr>
            <p:cNvPr id="45" name="TextBox 44"/>
            <p:cNvSpPr txBox="1"/>
            <p:nvPr/>
          </p:nvSpPr>
          <p:spPr>
            <a:xfrm>
              <a:off x="952500" y="2971800"/>
              <a:ext cx="7239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SLIR </a:t>
              </a:r>
              <a:endParaRPr lang="en-US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pic>
        <p:nvPicPr>
          <p:cNvPr id="47" name="Picture 8" descr="D:\FYP\Presentation\figures\reqTypeGreen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43100" y="3512820"/>
            <a:ext cx="818718" cy="411480"/>
          </a:xfrm>
          <a:prstGeom prst="rect">
            <a:avLst/>
          </a:prstGeom>
          <a:noFill/>
        </p:spPr>
      </p:pic>
      <p:pic>
        <p:nvPicPr>
          <p:cNvPr id="48" name="Picture 5" descr="D:\FYP\Presentation\figures\UntATIRespons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5562600"/>
            <a:ext cx="800689" cy="402336"/>
          </a:xfrm>
          <a:prstGeom prst="rect">
            <a:avLst/>
          </a:prstGeom>
          <a:noFill/>
        </p:spPr>
      </p:pic>
      <p:sp>
        <p:nvSpPr>
          <p:cNvPr id="49" name="Rectangle 3"/>
          <p:cNvSpPr txBox="1">
            <a:spLocks noChangeArrowheads="1"/>
          </p:cNvSpPr>
          <p:nvPr/>
        </p:nvSpPr>
        <p:spPr bwMode="auto">
          <a:xfrm>
            <a:off x="0" y="613410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Tx/>
              <a:tabLst/>
              <a:defRPr/>
            </a:pPr>
            <a:r>
              <a:rPr lang="en-US" sz="2400" kern="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Same request is received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0" name="Picture 3" descr="D:\FYP\Presentation\figures\greenclient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6576" y="3351276"/>
            <a:ext cx="649224" cy="649224"/>
          </a:xfrm>
          <a:prstGeom prst="rect">
            <a:avLst/>
          </a:prstGeom>
          <a:noFill/>
        </p:spPr>
      </p:pic>
      <p:pic>
        <p:nvPicPr>
          <p:cNvPr id="51" name="Picture 2" descr="D:\FYP\report\figrues\memcached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886200" y="5337906"/>
            <a:ext cx="1447800" cy="796194"/>
          </a:xfrm>
          <a:prstGeom prst="rect">
            <a:avLst/>
          </a:prstGeom>
          <a:noFill/>
        </p:spPr>
      </p:pic>
      <p:grpSp>
        <p:nvGrpSpPr>
          <p:cNvPr id="50" name="Group 92"/>
          <p:cNvGrpSpPr/>
          <p:nvPr/>
        </p:nvGrpSpPr>
        <p:grpSpPr>
          <a:xfrm>
            <a:off x="647700" y="3467100"/>
            <a:ext cx="1261872" cy="393192"/>
            <a:chOff x="533400" y="2971800"/>
            <a:chExt cx="1261872" cy="393192"/>
          </a:xfrm>
        </p:grpSpPr>
        <p:pic>
          <p:nvPicPr>
            <p:cNvPr id="54" name="Picture 2" descr="D:\FYP\Presentation\figures\rightArrowGreen.png"/>
            <p:cNvPicPr>
              <a:picLocks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flipH="1">
              <a:off x="533400" y="2971800"/>
              <a:ext cx="1261872" cy="393192"/>
            </a:xfrm>
            <a:prstGeom prst="rect">
              <a:avLst/>
            </a:prstGeom>
            <a:noFill/>
          </p:spPr>
        </p:pic>
        <p:sp>
          <p:nvSpPr>
            <p:cNvPr id="55" name="TextBox 54"/>
            <p:cNvSpPr txBox="1"/>
            <p:nvPr/>
          </p:nvSpPr>
          <p:spPr>
            <a:xfrm>
              <a:off x="952500" y="2971800"/>
              <a:ext cx="647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SLIA </a:t>
              </a:r>
              <a:endParaRPr lang="en-US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pic>
        <p:nvPicPr>
          <p:cNvPr id="109" name="Picture 2" descr="D:\FYP\Presentation\figures\fastCGI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676400" y="1843385"/>
            <a:ext cx="1336895" cy="39859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9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38889E-6 -7.40741E-6 C 0.03612 -0.0007 0.0724 -0.00139 0.10001 -7.40741E-6 C 0.12761 0.00138 0.14393 -0.00115 0.1658 0.00786 C 0.18768 0.01689 0.21737 0.03356 0.23091 0.05462 C 0.24445 0.07569 0.24341 0.09467 0.24757 0.13448 C 0.25174 0.1743 0.25382 0.23379 0.25591 0.29351 " pathEditMode="relative" ptsTypes="aaaaaA">
                                      <p:cBhvr>
                                        <p:cTn id="1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C 0.00503 -0.06181 0.01024 -0.12338 0.00086 -0.17107 C -0.00851 -0.21875 -0.02535 -0.26412 -0.0566 -0.28565 C -0.08785 -0.30718 -0.1533 -0.29746 -0.18629 -0.30023 C -0.21927 -0.30301 -0.24011 -0.30185 -0.25417 -0.30232 " pathEditMode="relative" rAng="0" ptsTypes="aaaaa">
                                      <p:cBhvr>
                                        <p:cTn id="2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00" y="-1540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49" grpId="0"/>
      <p:bldP spid="49" grpId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1790700" y="1866900"/>
            <a:ext cx="5562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marR="0" lvl="0" indent="-514350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SzTx/>
              <a:buFont typeface="+mj-lt"/>
              <a:buAutoNum type="arabicPeriod"/>
              <a:tabLst/>
              <a:defRPr/>
            </a:pPr>
            <a:r>
              <a:rPr lang="en-US" sz="4000" b="1" kern="0" noProof="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GMLC Architecture</a:t>
            </a:r>
          </a:p>
          <a:p>
            <a:pPr marL="514350" marR="0" lvl="0" indent="-514350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SzTx/>
              <a:buFont typeface="+mj-lt"/>
              <a:buAutoNum type="arabicPeriod"/>
              <a:tabLst/>
              <a:defRPr/>
            </a:pPr>
            <a:r>
              <a:rPr kumimoji="0" lang="en-US" sz="4000" b="1" i="0" u="none" strike="noStrike" kern="0" cap="none" spc="0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GMLC Request Flow</a:t>
            </a:r>
          </a:p>
          <a:p>
            <a:pPr marL="514350" marR="0" lvl="0" indent="-514350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SzTx/>
              <a:buFont typeface="+mj-lt"/>
              <a:buAutoNum type="arabicPeriod"/>
              <a:tabLst/>
              <a:defRPr/>
            </a:pPr>
            <a:r>
              <a:rPr lang="en-US" sz="4000" b="1" kern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cs typeface="Calibri" pitchFamily="34" charset="0"/>
              </a:rPr>
              <a:t>GMLC Configuration</a:t>
            </a:r>
            <a:endParaRPr kumimoji="0" lang="en-US" sz="4000" b="1" i="0" u="none" strike="noStrike" kern="0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342900" marR="0" lvl="0" indent="-342900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SzTx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/>
            </a:r>
            <a:b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</a:b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742950" marR="0" lvl="1" indent="-285750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3" name="Chevron 2"/>
          <p:cNvSpPr/>
          <p:nvPr/>
        </p:nvSpPr>
        <p:spPr>
          <a:xfrm>
            <a:off x="6400800" y="76200"/>
            <a:ext cx="2514600" cy="533400"/>
          </a:xfrm>
          <a:prstGeom prst="chevron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50000">
                <a:srgbClr val="4F81BD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  Simulation</a:t>
            </a: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Chevron 3"/>
          <p:cNvSpPr/>
          <p:nvPr/>
        </p:nvSpPr>
        <p:spPr>
          <a:xfrm>
            <a:off x="228600" y="76200"/>
            <a:ext cx="2514600" cy="533400"/>
          </a:xfrm>
          <a:prstGeom prst="chevron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50000">
                <a:srgbClr val="4F81BD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Problem</a:t>
            </a: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Chevron 4"/>
          <p:cNvSpPr/>
          <p:nvPr/>
        </p:nvSpPr>
        <p:spPr>
          <a:xfrm>
            <a:off x="2362200" y="76200"/>
            <a:ext cx="2514600" cy="533400"/>
          </a:xfrm>
          <a:prstGeom prst="chevron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50000">
                <a:srgbClr val="4F81BD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  GSM Architecture</a:t>
            </a: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Chevron 5"/>
          <p:cNvSpPr/>
          <p:nvPr/>
        </p:nvSpPr>
        <p:spPr>
          <a:xfrm>
            <a:off x="4381500" y="76200"/>
            <a:ext cx="2514600" cy="533400"/>
          </a:xfrm>
          <a:prstGeom prst="chevron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50000">
                <a:srgbClr val="4F81BD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solidFill>
              <a:schemeClr val="accent3">
                <a:lumMod val="95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GMLC</a:t>
            </a: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hevron 82"/>
          <p:cNvSpPr/>
          <p:nvPr/>
        </p:nvSpPr>
        <p:spPr>
          <a:xfrm>
            <a:off x="6400800" y="76200"/>
            <a:ext cx="2514600" cy="533400"/>
          </a:xfrm>
          <a:prstGeom prst="chevron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50000">
                <a:srgbClr val="4F81BD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  Simulation</a:t>
            </a: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4" name="Chevron 83"/>
          <p:cNvSpPr/>
          <p:nvPr/>
        </p:nvSpPr>
        <p:spPr>
          <a:xfrm>
            <a:off x="228600" y="76200"/>
            <a:ext cx="2514600" cy="533400"/>
          </a:xfrm>
          <a:prstGeom prst="chevron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50000">
                <a:srgbClr val="4F81BD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Problem</a:t>
            </a: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23038"/>
            <a:ext cx="2133600" cy="320675"/>
          </a:xfrm>
        </p:spPr>
        <p:txBody>
          <a:bodyPr/>
          <a:lstStyle/>
          <a:p>
            <a:r>
              <a:rPr lang="en-US" sz="1800" dirty="0" smtClean="0">
                <a:latin typeface="+mj-lt"/>
              </a:rPr>
              <a:t>GMLC</a:t>
            </a:r>
            <a:endParaRPr lang="en-US" sz="1800" dirty="0">
              <a:latin typeface="+mj-lt"/>
            </a:endParaRPr>
          </a:p>
        </p:txBody>
      </p:sp>
      <p:sp>
        <p:nvSpPr>
          <p:cNvPr id="8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24600" y="6537325"/>
            <a:ext cx="2438400" cy="320675"/>
          </a:xfrm>
        </p:spPr>
        <p:txBody>
          <a:bodyPr/>
          <a:lstStyle/>
          <a:p>
            <a:r>
              <a:rPr lang="en-US" sz="1800" b="0" dirty="0" smtClean="0">
                <a:latin typeface="+mj-lt"/>
              </a:rPr>
              <a:t>ULFG II</a:t>
            </a:r>
            <a:endParaRPr lang="en-US" sz="1800" b="0" dirty="0">
              <a:latin typeface="+mj-lt"/>
            </a:endParaRPr>
          </a:p>
        </p:txBody>
      </p:sp>
      <p:sp>
        <p:nvSpPr>
          <p:cNvPr id="87" name="Chevron 86"/>
          <p:cNvSpPr/>
          <p:nvPr/>
        </p:nvSpPr>
        <p:spPr>
          <a:xfrm>
            <a:off x="2362200" y="76200"/>
            <a:ext cx="2514600" cy="533400"/>
          </a:xfrm>
          <a:prstGeom prst="chevron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50000">
                <a:srgbClr val="4F81BD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  GSM Architecture</a:t>
            </a: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8" name="Chevron 87"/>
          <p:cNvSpPr/>
          <p:nvPr/>
        </p:nvSpPr>
        <p:spPr>
          <a:xfrm>
            <a:off x="4381500" y="76200"/>
            <a:ext cx="2514600" cy="533400"/>
          </a:xfrm>
          <a:prstGeom prst="chevron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50000">
                <a:srgbClr val="4F81BD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solidFill>
              <a:schemeClr val="accent3">
                <a:lumMod val="95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GMLC</a:t>
            </a: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752600" y="1181100"/>
            <a:ext cx="5638800" cy="5016758"/>
          </a:xfrm>
          <a:prstGeom prst="rect">
            <a:avLst/>
          </a:prstGeom>
          <a:solidFill>
            <a:schemeClr val="bg1">
              <a:alpha val="5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[</a:t>
            </a:r>
            <a:r>
              <a:rPr lang="en-US" sz="1600" b="1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gmlc</a:t>
            </a:r>
            <a:r>
              <a:rPr lang="en-US" sz="16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]</a:t>
            </a:r>
            <a:endParaRPr lang="en-US" sz="1600" dirty="0" smtClean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ProgName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=</a:t>
            </a:r>
            <a:r>
              <a:rPr lang="en-US" sz="16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gmlc</a:t>
            </a:r>
            <a:endParaRPr lang="en-US" sz="1600" dirty="0" smtClean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JQueueFile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=/home/ul2010/</a:t>
            </a:r>
            <a:r>
              <a:rPr lang="en-US" sz="16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GMLC_Files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/</a:t>
            </a:r>
            <a:r>
              <a:rPr lang="en-US" sz="16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gmlcQueue</a:t>
            </a:r>
            <a:endParaRPr lang="en-US" sz="1600" dirty="0" smtClean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JQueueSemKey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=2525</a:t>
            </a:r>
          </a:p>
          <a:p>
            <a:r>
              <a:rPr lang="en-US" sz="16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NBQueueRecords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=1009</a:t>
            </a:r>
          </a:p>
          <a:p>
            <a:r>
              <a:rPr lang="en-US" sz="16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RequestType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=1</a:t>
            </a:r>
          </a:p>
          <a:p>
            <a:r>
              <a:rPr lang="en-US" sz="16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CleanTimer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=60</a:t>
            </a:r>
          </a:p>
          <a:p>
            <a:r>
              <a:rPr lang="en-US" sz="16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RecordTimeOut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=30</a:t>
            </a:r>
          </a:p>
          <a:p>
            <a:r>
              <a:rPr lang="en-US" sz="16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[net]</a:t>
            </a:r>
            <a:endParaRPr lang="en-US" sz="1600" dirty="0" smtClean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ProgName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=</a:t>
            </a:r>
            <a:r>
              <a:rPr lang="en-US" sz="16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netHash</a:t>
            </a:r>
            <a:endParaRPr lang="en-US" sz="1600" dirty="0" smtClean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LogFileName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=/home/ul2010/log/</a:t>
            </a:r>
            <a:r>
              <a:rPr lang="en-US" sz="16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netHash</a:t>
            </a:r>
            <a:endParaRPr lang="en-US" sz="1600" dirty="0" smtClean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DebugLevel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=5</a:t>
            </a:r>
          </a:p>
          <a:p>
            <a:r>
              <a:rPr lang="en-US" sz="16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noGmsc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=2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gmsc_port1=8003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gmsc_ip_address1=192.168.49.94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gmsc_port2=8003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gmsc_ip_address2=192.168.49.132</a:t>
            </a:r>
          </a:p>
          <a:p>
            <a:r>
              <a:rPr lang="en-US" sz="16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gt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=962798000137</a:t>
            </a:r>
          </a:p>
          <a:p>
            <a:r>
              <a:rPr lang="en-US" sz="16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ReadTimeOut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=100</a:t>
            </a:r>
          </a:p>
          <a:p>
            <a:r>
              <a:rPr lang="en-US" sz="16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noRequestPerLoop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=50</a:t>
            </a:r>
            <a:endParaRPr lang="en-US" sz="1600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6" name="Rectangle 3"/>
          <p:cNvSpPr txBox="1">
            <a:spLocks noChangeArrowheads="1"/>
          </p:cNvSpPr>
          <p:nvPr/>
        </p:nvSpPr>
        <p:spPr bwMode="auto">
          <a:xfrm>
            <a:off x="0" y="7620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Tx/>
              <a:tabLst/>
              <a:defRPr/>
            </a:pPr>
            <a:r>
              <a:rPr lang="en-US" sz="3200" b="1" kern="0" noProof="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Configuration File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hevron 82"/>
          <p:cNvSpPr/>
          <p:nvPr/>
        </p:nvSpPr>
        <p:spPr>
          <a:xfrm>
            <a:off x="6400800" y="76200"/>
            <a:ext cx="2514600" cy="533400"/>
          </a:xfrm>
          <a:prstGeom prst="chevron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50000">
                <a:srgbClr val="4F81BD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  Simulation</a:t>
            </a: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4" name="Chevron 83"/>
          <p:cNvSpPr/>
          <p:nvPr/>
        </p:nvSpPr>
        <p:spPr>
          <a:xfrm>
            <a:off x="228600" y="76200"/>
            <a:ext cx="2514600" cy="533400"/>
          </a:xfrm>
          <a:prstGeom prst="chevron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50000">
                <a:srgbClr val="4F81BD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Problem</a:t>
            </a: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23038"/>
            <a:ext cx="2133600" cy="320675"/>
          </a:xfrm>
        </p:spPr>
        <p:txBody>
          <a:bodyPr/>
          <a:lstStyle/>
          <a:p>
            <a:r>
              <a:rPr lang="en-US" sz="1800" dirty="0" smtClean="0">
                <a:latin typeface="+mj-lt"/>
              </a:rPr>
              <a:t>GMLC</a:t>
            </a:r>
            <a:endParaRPr lang="en-US" sz="1800" dirty="0">
              <a:latin typeface="+mj-lt"/>
            </a:endParaRPr>
          </a:p>
        </p:txBody>
      </p:sp>
      <p:sp>
        <p:nvSpPr>
          <p:cNvPr id="8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24600" y="6537325"/>
            <a:ext cx="2438400" cy="320675"/>
          </a:xfrm>
        </p:spPr>
        <p:txBody>
          <a:bodyPr/>
          <a:lstStyle/>
          <a:p>
            <a:r>
              <a:rPr lang="en-US" sz="1800" b="0" dirty="0" smtClean="0">
                <a:latin typeface="+mj-lt"/>
              </a:rPr>
              <a:t>ULFG II</a:t>
            </a:r>
            <a:endParaRPr lang="en-US" sz="1800" b="0" dirty="0">
              <a:latin typeface="+mj-lt"/>
            </a:endParaRPr>
          </a:p>
        </p:txBody>
      </p:sp>
      <p:sp>
        <p:nvSpPr>
          <p:cNvPr id="87" name="Chevron 86"/>
          <p:cNvSpPr/>
          <p:nvPr/>
        </p:nvSpPr>
        <p:spPr>
          <a:xfrm>
            <a:off x="2362200" y="76200"/>
            <a:ext cx="2514600" cy="533400"/>
          </a:xfrm>
          <a:prstGeom prst="chevron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50000">
                <a:srgbClr val="4F81BD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  GSM Architecture</a:t>
            </a: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8" name="Chevron 87"/>
          <p:cNvSpPr/>
          <p:nvPr/>
        </p:nvSpPr>
        <p:spPr>
          <a:xfrm>
            <a:off x="4381500" y="76200"/>
            <a:ext cx="2514600" cy="533400"/>
          </a:xfrm>
          <a:prstGeom prst="chevron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50000">
                <a:srgbClr val="4F81BD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solidFill>
              <a:schemeClr val="accent3">
                <a:lumMod val="95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GMLC</a:t>
            </a: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52500" y="1371600"/>
            <a:ext cx="7239000" cy="3539430"/>
          </a:xfrm>
          <a:prstGeom prst="rect">
            <a:avLst/>
          </a:prstGeom>
          <a:solidFill>
            <a:schemeClr val="bg1">
              <a:alpha val="9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[hash]</a:t>
            </a:r>
            <a:endParaRPr lang="en-US" sz="1600" dirty="0" smtClean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primary_list_size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=1009</a:t>
            </a:r>
          </a:p>
          <a:p>
            <a:r>
              <a:rPr lang="en-US" sz="16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overflow_list_size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=400</a:t>
            </a:r>
          </a:p>
          <a:p>
            <a:r>
              <a:rPr lang="en-US" sz="16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record_list_filename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=/home/ul2010/</a:t>
            </a:r>
            <a:r>
              <a:rPr lang="en-US" sz="16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GMLC_Files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/</a:t>
            </a:r>
            <a:r>
              <a:rPr lang="en-US" sz="16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hashListFile</a:t>
            </a:r>
            <a:endParaRPr lang="en-US" sz="1600" dirty="0" smtClean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HashSemKey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=887</a:t>
            </a:r>
          </a:p>
          <a:p>
            <a:r>
              <a:rPr lang="en-US" sz="16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[</a:t>
            </a:r>
            <a:r>
              <a:rPr lang="en-US" sz="1600" b="1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gmlcFcgi</a:t>
            </a:r>
            <a:r>
              <a:rPr lang="en-US" sz="16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]</a:t>
            </a:r>
            <a:endParaRPr lang="en-US" sz="1600" dirty="0" smtClean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ProgName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=</a:t>
            </a:r>
            <a:r>
              <a:rPr lang="en-US" sz="16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gmlcFcgi</a:t>
            </a:r>
            <a:endParaRPr lang="en-US" sz="1600" dirty="0" smtClean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LogFileName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=/home/ul2010/log/</a:t>
            </a:r>
            <a:r>
              <a:rPr lang="en-US" sz="16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gmlcFcgi</a:t>
            </a:r>
            <a:endParaRPr lang="en-US" sz="1600" dirty="0" smtClean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DebugLevel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=5</a:t>
            </a:r>
          </a:p>
          <a:p>
            <a:r>
              <a:rPr lang="en-US" sz="16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SleepTimeBetweenCheck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=1</a:t>
            </a:r>
          </a:p>
          <a:p>
            <a:r>
              <a:rPr lang="en-US" sz="16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MemcacheTimeOut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=1</a:t>
            </a:r>
          </a:p>
          <a:p>
            <a:r>
              <a:rPr lang="en-US" sz="16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RequestTimeOut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=20</a:t>
            </a:r>
          </a:p>
          <a:p>
            <a:r>
              <a:rPr lang="en-US" sz="16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MemcachedHost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=</a:t>
            </a:r>
            <a:r>
              <a:rPr lang="en-US" sz="16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florida</a:t>
            </a:r>
            <a:endParaRPr lang="en-US" sz="1600" dirty="0" smtClean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MemcachedPort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=11211</a:t>
            </a:r>
            <a:endParaRPr lang="en-US" sz="1600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6" name="Rectangle 3"/>
          <p:cNvSpPr txBox="1">
            <a:spLocks noChangeArrowheads="1"/>
          </p:cNvSpPr>
          <p:nvPr/>
        </p:nvSpPr>
        <p:spPr bwMode="auto">
          <a:xfrm>
            <a:off x="0" y="7620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3200" b="1" kern="0" noProof="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Configuration File</a:t>
            </a:r>
            <a:r>
              <a:rPr lang="en-US" sz="3200" b="1" kern="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- continued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0" y="2952750"/>
            <a:ext cx="9144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Tx/>
              <a:tabLst/>
              <a:defRPr/>
            </a:pPr>
            <a:r>
              <a:rPr lang="en-US" sz="3200" b="1" kern="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4 - Testing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/>
            </a:r>
            <a:b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</a:b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742950" marR="0" lvl="1" indent="-28575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Chevron 104"/>
          <p:cNvSpPr/>
          <p:nvPr/>
        </p:nvSpPr>
        <p:spPr>
          <a:xfrm>
            <a:off x="6400800" y="76200"/>
            <a:ext cx="2514600" cy="533400"/>
          </a:xfrm>
          <a:prstGeom prst="chevron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50000">
                <a:srgbClr val="4F81BD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  Simulation</a:t>
            </a: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4" name="Chevron 103"/>
          <p:cNvSpPr/>
          <p:nvPr/>
        </p:nvSpPr>
        <p:spPr>
          <a:xfrm>
            <a:off x="4343400" y="76200"/>
            <a:ext cx="2514600" cy="533400"/>
          </a:xfrm>
          <a:prstGeom prst="chevron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50000">
                <a:srgbClr val="4F81BD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GMLC</a:t>
            </a: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2" name="Chevron 101"/>
          <p:cNvSpPr/>
          <p:nvPr/>
        </p:nvSpPr>
        <p:spPr>
          <a:xfrm>
            <a:off x="2286000" y="76200"/>
            <a:ext cx="2514600" cy="533400"/>
          </a:xfrm>
          <a:prstGeom prst="chevron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50000">
                <a:srgbClr val="4F81BD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   GSM</a:t>
            </a:r>
          </a:p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  Architecture</a:t>
            </a: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5" name="Chevron 64"/>
          <p:cNvSpPr/>
          <p:nvPr/>
        </p:nvSpPr>
        <p:spPr>
          <a:xfrm>
            <a:off x="304800" y="76200"/>
            <a:ext cx="2514600" cy="533400"/>
          </a:xfrm>
          <a:prstGeom prst="chevron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50000">
                <a:srgbClr val="4F81BD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solidFill>
              <a:schemeClr val="accent3">
                <a:lumMod val="95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Problem</a:t>
            </a: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800" dirty="0" smtClean="0">
                <a:latin typeface="+mj-lt"/>
              </a:rPr>
              <a:t>GMLC</a:t>
            </a:r>
            <a:endParaRPr lang="en-US" sz="1800" dirty="0">
              <a:latin typeface="+mj-lt"/>
            </a:endParaRPr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b="0" dirty="0" smtClean="0">
                <a:latin typeface="+mj-lt"/>
              </a:rPr>
              <a:t>ULFG II</a:t>
            </a:r>
            <a:endParaRPr lang="en-US" sz="1800" b="0" dirty="0">
              <a:latin typeface="+mj-lt"/>
            </a:endParaRPr>
          </a:p>
        </p:txBody>
      </p:sp>
      <p:pic>
        <p:nvPicPr>
          <p:cNvPr id="1085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47900" y="762000"/>
            <a:ext cx="4648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" name="Rectangle 3"/>
          <p:cNvSpPr txBox="1">
            <a:spLocks noChangeArrowheads="1"/>
          </p:cNvSpPr>
          <p:nvPr/>
        </p:nvSpPr>
        <p:spPr bwMode="auto">
          <a:xfrm>
            <a:off x="0" y="54864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Tx/>
              <a:buFont typeface="Arial" pitchFamily="34" charset="0"/>
              <a:buChar char="•"/>
              <a:tabLst/>
              <a:defRPr/>
            </a:pPr>
            <a:r>
              <a:rPr lang="en-US" sz="3200" kern="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GSM subscriber’s location needed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/>
            </a:r>
            <a:b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</a:b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742950" marR="0" lvl="1" indent="-28575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hevron 8"/>
          <p:cNvSpPr/>
          <p:nvPr/>
        </p:nvSpPr>
        <p:spPr>
          <a:xfrm>
            <a:off x="228600" y="76200"/>
            <a:ext cx="2514600" cy="533400"/>
          </a:xfrm>
          <a:prstGeom prst="chevron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50000">
                <a:srgbClr val="4F81BD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Problem</a:t>
            </a: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800" dirty="0" smtClean="0">
                <a:latin typeface="+mj-lt"/>
              </a:rPr>
              <a:t>GMLC</a:t>
            </a:r>
            <a:endParaRPr lang="en-US" sz="1800" dirty="0">
              <a:latin typeface="+mj-lt"/>
            </a:endParaRPr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b="0" dirty="0" smtClean="0">
                <a:latin typeface="+mj-lt"/>
              </a:rPr>
              <a:t>ULFG II</a:t>
            </a:r>
            <a:endParaRPr lang="en-US" sz="1800" b="0" dirty="0">
              <a:latin typeface="+mj-lt"/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2362200" y="76200"/>
            <a:ext cx="2514600" cy="533400"/>
          </a:xfrm>
          <a:prstGeom prst="chevron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50000">
                <a:srgbClr val="4F81BD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  GSM Architecture</a:t>
            </a: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" name="Chevron 11"/>
          <p:cNvSpPr/>
          <p:nvPr/>
        </p:nvSpPr>
        <p:spPr>
          <a:xfrm>
            <a:off x="4381500" y="76200"/>
            <a:ext cx="2514600" cy="533400"/>
          </a:xfrm>
          <a:prstGeom prst="chevron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50000">
                <a:srgbClr val="4F81BD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GMLC</a:t>
            </a:r>
          </a:p>
        </p:txBody>
      </p:sp>
      <p:sp>
        <p:nvSpPr>
          <p:cNvPr id="13" name="Chevron 12"/>
          <p:cNvSpPr/>
          <p:nvPr/>
        </p:nvSpPr>
        <p:spPr>
          <a:xfrm>
            <a:off x="6438900" y="76200"/>
            <a:ext cx="2514600" cy="533400"/>
          </a:xfrm>
          <a:prstGeom prst="chevron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50000">
                <a:srgbClr val="4F81BD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solidFill>
              <a:schemeClr val="accent3">
                <a:lumMod val="95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 Simulation</a:t>
            </a: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4098" name="Picture 2" descr="D:\FYP\Presentation\figures\freezeframe_0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1999"/>
            <a:ext cx="9144000" cy="53518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hevron 8"/>
          <p:cNvSpPr/>
          <p:nvPr/>
        </p:nvSpPr>
        <p:spPr>
          <a:xfrm>
            <a:off x="228600" y="76200"/>
            <a:ext cx="2514600" cy="533400"/>
          </a:xfrm>
          <a:prstGeom prst="chevron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50000">
                <a:srgbClr val="4F81BD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Problem</a:t>
            </a: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800" dirty="0" smtClean="0">
                <a:latin typeface="+mj-lt"/>
              </a:rPr>
              <a:t>GMLC</a:t>
            </a:r>
            <a:endParaRPr lang="en-US" sz="1800" dirty="0">
              <a:latin typeface="+mj-lt"/>
            </a:endParaRPr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b="0" dirty="0" smtClean="0">
                <a:latin typeface="+mj-lt"/>
              </a:rPr>
              <a:t>ULFG II</a:t>
            </a:r>
            <a:endParaRPr lang="en-US" sz="1800" b="0" dirty="0">
              <a:latin typeface="+mj-lt"/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2362200" y="76200"/>
            <a:ext cx="2514600" cy="533400"/>
          </a:xfrm>
          <a:prstGeom prst="chevron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50000">
                <a:srgbClr val="4F81BD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  GSM Architecture</a:t>
            </a: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" name="Chevron 11"/>
          <p:cNvSpPr/>
          <p:nvPr/>
        </p:nvSpPr>
        <p:spPr>
          <a:xfrm>
            <a:off x="4381500" y="76200"/>
            <a:ext cx="2514600" cy="533400"/>
          </a:xfrm>
          <a:prstGeom prst="chevron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50000">
                <a:srgbClr val="4F81BD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GMLC</a:t>
            </a:r>
          </a:p>
        </p:txBody>
      </p:sp>
      <p:sp>
        <p:nvSpPr>
          <p:cNvPr id="13" name="Chevron 12"/>
          <p:cNvSpPr/>
          <p:nvPr/>
        </p:nvSpPr>
        <p:spPr>
          <a:xfrm>
            <a:off x="6438900" y="76200"/>
            <a:ext cx="2514600" cy="533400"/>
          </a:xfrm>
          <a:prstGeom prst="chevron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50000">
                <a:srgbClr val="4F81BD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solidFill>
              <a:schemeClr val="accent3">
                <a:lumMod val="95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 Simulation</a:t>
            </a: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1" name="LoadTestVideo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-304800" y="-228600"/>
            <a:ext cx="9753600" cy="731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68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2628900"/>
            <a:ext cx="7010400" cy="1371600"/>
          </a:xfr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en-US" sz="8000" b="1" dirty="0" smtClean="0">
                <a:solidFill>
                  <a:schemeClr val="accent4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Thank You</a:t>
            </a:r>
          </a:p>
          <a:p>
            <a:endParaRPr lang="en-US" sz="8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2628900"/>
            <a:ext cx="7010400" cy="1371600"/>
          </a:xfr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en-US" sz="8000" b="1" dirty="0" smtClean="0">
                <a:solidFill>
                  <a:schemeClr val="accent4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Questions?</a:t>
            </a:r>
          </a:p>
          <a:p>
            <a:endParaRPr lang="en-US" sz="8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Chevron 104"/>
          <p:cNvSpPr/>
          <p:nvPr/>
        </p:nvSpPr>
        <p:spPr>
          <a:xfrm>
            <a:off x="6400800" y="76200"/>
            <a:ext cx="2514600" cy="533400"/>
          </a:xfrm>
          <a:prstGeom prst="chevron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50000">
                <a:srgbClr val="4F81BD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  Simulation</a:t>
            </a: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4" name="Chevron 103"/>
          <p:cNvSpPr/>
          <p:nvPr/>
        </p:nvSpPr>
        <p:spPr>
          <a:xfrm>
            <a:off x="4343400" y="76200"/>
            <a:ext cx="2514600" cy="533400"/>
          </a:xfrm>
          <a:prstGeom prst="chevron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50000">
                <a:srgbClr val="4F81BD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GMLC</a:t>
            </a: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2" name="Chevron 101"/>
          <p:cNvSpPr/>
          <p:nvPr/>
        </p:nvSpPr>
        <p:spPr>
          <a:xfrm>
            <a:off x="2286000" y="76200"/>
            <a:ext cx="2514600" cy="533400"/>
          </a:xfrm>
          <a:prstGeom prst="chevron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50000">
                <a:srgbClr val="4F81BD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   GSM</a:t>
            </a:r>
          </a:p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  Architecture</a:t>
            </a: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5" name="Chevron 64"/>
          <p:cNvSpPr/>
          <p:nvPr/>
        </p:nvSpPr>
        <p:spPr>
          <a:xfrm>
            <a:off x="304800" y="76200"/>
            <a:ext cx="2514600" cy="533400"/>
          </a:xfrm>
          <a:prstGeom prst="chevron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50000">
                <a:srgbClr val="4F81BD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solidFill>
              <a:schemeClr val="accent3">
                <a:lumMod val="95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Problem</a:t>
            </a: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800" dirty="0" smtClean="0">
                <a:latin typeface="+mj-lt"/>
              </a:rPr>
              <a:t>GMLC</a:t>
            </a:r>
            <a:endParaRPr lang="en-US" sz="1800" dirty="0">
              <a:latin typeface="+mj-lt"/>
            </a:endParaRPr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b="0" dirty="0" smtClean="0">
                <a:latin typeface="+mj-lt"/>
              </a:rPr>
              <a:t>ULFG II</a:t>
            </a:r>
            <a:endParaRPr lang="en-US" sz="1800" b="0" dirty="0">
              <a:latin typeface="+mj-lt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0" y="838200"/>
            <a:ext cx="9144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Tx/>
              <a:buFont typeface="Arial" pitchFamily="34" charset="0"/>
              <a:buChar char="•"/>
              <a:tabLst/>
              <a:defRPr/>
            </a:pPr>
            <a:r>
              <a:rPr lang="en-US" sz="3200" kern="0" noProof="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Functional GSM units interact to get the location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kern="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Complex GMSC interface (TCP)</a:t>
            </a:r>
            <a:r>
              <a:rPr kumimoji="0" lang="en-US" sz="2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/>
            </a:r>
            <a:br>
              <a:rPr kumimoji="0" lang="en-US" sz="2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</a:br>
            <a:endParaRPr kumimoji="0" lang="en-US" sz="29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742950" marR="0" lvl="1" indent="-28575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sz="29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</a:endParaRPr>
          </a:p>
        </p:txBody>
      </p:sp>
      <p:pic>
        <p:nvPicPr>
          <p:cNvPr id="1095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752850"/>
            <a:ext cx="12001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578" name="Picture 10" descr="D:\FYP\Presentation\figures\GSM Networ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2497663"/>
            <a:ext cx="5066346" cy="3217337"/>
          </a:xfrm>
          <a:prstGeom prst="rect">
            <a:avLst/>
          </a:prstGeom>
          <a:noFill/>
        </p:spPr>
      </p:pic>
      <p:pic>
        <p:nvPicPr>
          <p:cNvPr id="109576" name="Picture 8" descr="D:\FYP\Presentation\figures\GMSC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1800" y="3595032"/>
            <a:ext cx="1651620" cy="1336388"/>
          </a:xfrm>
          <a:prstGeom prst="rect">
            <a:avLst/>
          </a:prstGeom>
          <a:noFill/>
        </p:spPr>
      </p:pic>
      <p:pic>
        <p:nvPicPr>
          <p:cNvPr id="109582" name="Picture 14" descr="D:\FYP\Presentation\figures\redArrows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52599" y="3962400"/>
            <a:ext cx="1295401" cy="414353"/>
          </a:xfrm>
          <a:prstGeom prst="rect">
            <a:avLst/>
          </a:prstGeom>
          <a:noFill/>
        </p:spPr>
      </p:pic>
      <p:pic>
        <p:nvPicPr>
          <p:cNvPr id="14" name="Picture 8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57400" y="3406198"/>
            <a:ext cx="723900" cy="680027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9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9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9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9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9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9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Chevron 104"/>
          <p:cNvSpPr/>
          <p:nvPr/>
        </p:nvSpPr>
        <p:spPr>
          <a:xfrm>
            <a:off x="6400800" y="76200"/>
            <a:ext cx="2514600" cy="533400"/>
          </a:xfrm>
          <a:prstGeom prst="chevron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50000">
                <a:srgbClr val="4F81BD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  Simulation</a:t>
            </a: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4" name="Chevron 103"/>
          <p:cNvSpPr/>
          <p:nvPr/>
        </p:nvSpPr>
        <p:spPr>
          <a:xfrm>
            <a:off x="4343400" y="76200"/>
            <a:ext cx="2514600" cy="533400"/>
          </a:xfrm>
          <a:prstGeom prst="chevron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50000">
                <a:srgbClr val="4F81BD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GMLC</a:t>
            </a: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2" name="Chevron 101"/>
          <p:cNvSpPr/>
          <p:nvPr/>
        </p:nvSpPr>
        <p:spPr>
          <a:xfrm>
            <a:off x="2286000" y="76200"/>
            <a:ext cx="2514600" cy="533400"/>
          </a:xfrm>
          <a:prstGeom prst="chevron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50000">
                <a:srgbClr val="4F81BD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   GSM</a:t>
            </a:r>
          </a:p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  Architecture</a:t>
            </a: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5" name="Chevron 64"/>
          <p:cNvSpPr/>
          <p:nvPr/>
        </p:nvSpPr>
        <p:spPr>
          <a:xfrm>
            <a:off x="304800" y="76200"/>
            <a:ext cx="2514600" cy="533400"/>
          </a:xfrm>
          <a:prstGeom prst="chevron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50000">
                <a:srgbClr val="4F81BD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solidFill>
              <a:schemeClr val="accent3">
                <a:lumMod val="95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Problem</a:t>
            </a: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800" dirty="0" smtClean="0">
                <a:latin typeface="+mj-lt"/>
              </a:rPr>
              <a:t>GMLC</a:t>
            </a:r>
            <a:endParaRPr lang="en-US" sz="1800" dirty="0">
              <a:latin typeface="+mj-lt"/>
            </a:endParaRPr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b="0" dirty="0" smtClean="0">
                <a:latin typeface="+mj-lt"/>
              </a:rPr>
              <a:t>ULFG II</a:t>
            </a:r>
            <a:endParaRPr lang="en-US" sz="1800" b="0" dirty="0">
              <a:latin typeface="+mj-lt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0" y="838200"/>
            <a:ext cx="9144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Tx/>
              <a:buFont typeface="Arial" pitchFamily="34" charset="0"/>
              <a:buChar char="•"/>
              <a:tabLst/>
              <a:defRPr/>
            </a:pPr>
            <a:r>
              <a:rPr lang="en-US" sz="3200" kern="0" noProof="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Functional GSM units interact to get the location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kern="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Complex and Unsecure GMSC interface (TCP)</a:t>
            </a:r>
          </a:p>
          <a:p>
            <a:pPr marL="342900" marR="0" lvl="0" indent="-342900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Tx/>
              <a:buFont typeface="Arial" pitchFamily="34" charset="0"/>
              <a:buChar char="•"/>
              <a:tabLst/>
              <a:defRPr/>
            </a:pPr>
            <a:r>
              <a:rPr lang="en-US" sz="3200" kern="0" noProof="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Solution: </a:t>
            </a:r>
            <a:r>
              <a:rPr lang="en-US" sz="3200" b="1" i="1" kern="0" noProof="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GMLC</a:t>
            </a:r>
            <a:r>
              <a:rPr lang="en-US" sz="3200" kern="0" noProof="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/>
            </a:r>
            <a:b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</a:b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742950" marR="0" lvl="1" indent="-28575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</a:endParaRPr>
          </a:p>
        </p:txBody>
      </p:sp>
      <p:pic>
        <p:nvPicPr>
          <p:cNvPr id="1095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8100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578" name="Picture 10" descr="D:\FYP\Presentation\figures\GSM Networ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2497663"/>
            <a:ext cx="5066346" cy="3217337"/>
          </a:xfrm>
          <a:prstGeom prst="rect">
            <a:avLst/>
          </a:prstGeom>
          <a:noFill/>
        </p:spPr>
      </p:pic>
      <p:pic>
        <p:nvPicPr>
          <p:cNvPr id="109576" name="Picture 8" descr="D:\FYP\Presentation\figures\GMSC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1800" y="3595032"/>
            <a:ext cx="1651620" cy="1336388"/>
          </a:xfrm>
          <a:prstGeom prst="rect">
            <a:avLst/>
          </a:prstGeom>
          <a:noFill/>
        </p:spPr>
      </p:pic>
      <p:pic>
        <p:nvPicPr>
          <p:cNvPr id="110594" name="Picture 2" descr="D:\FYP\Presentation\figures\leftArrow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52600" y="3962400"/>
            <a:ext cx="609600" cy="381000"/>
          </a:xfrm>
          <a:prstGeom prst="rect">
            <a:avLst/>
          </a:prstGeom>
          <a:noFill/>
        </p:spPr>
      </p:pic>
      <p:pic>
        <p:nvPicPr>
          <p:cNvPr id="15" name="Picture 2" descr="D:\FYP\Presentation\figures\leftArrow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2362200" y="3962400"/>
            <a:ext cx="609600" cy="381000"/>
          </a:xfrm>
          <a:prstGeom prst="rect">
            <a:avLst/>
          </a:prstGeom>
          <a:noFill/>
        </p:spPr>
      </p:pic>
      <p:pic>
        <p:nvPicPr>
          <p:cNvPr id="110597" name="Picture 5" descr="D:\FYP\Presentation\figures\leftGreen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66800" y="3962400"/>
            <a:ext cx="609600" cy="381000"/>
          </a:xfrm>
          <a:prstGeom prst="rect">
            <a:avLst/>
          </a:prstGeom>
          <a:noFill/>
        </p:spPr>
      </p:pic>
      <p:pic>
        <p:nvPicPr>
          <p:cNvPr id="19" name="Picture 5" descr="D:\FYP\Presentation\figures\leftGreen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3124200" y="3962400"/>
            <a:ext cx="609600" cy="381000"/>
          </a:xfrm>
          <a:prstGeom prst="rect">
            <a:avLst/>
          </a:prstGeom>
          <a:noFill/>
        </p:spPr>
      </p:pic>
      <p:grpSp>
        <p:nvGrpSpPr>
          <p:cNvPr id="22" name="Group 21"/>
          <p:cNvGrpSpPr/>
          <p:nvPr/>
        </p:nvGrpSpPr>
        <p:grpSpPr>
          <a:xfrm>
            <a:off x="1716765" y="3363912"/>
            <a:ext cx="1407435" cy="1970088"/>
            <a:chOff x="1716765" y="3363912"/>
            <a:chExt cx="1407435" cy="1970088"/>
          </a:xfrm>
        </p:grpSpPr>
        <p:pic>
          <p:nvPicPr>
            <p:cNvPr id="110596" name="Picture 4" descr="D:\FYP\Presentation\figures\GMLC.png"/>
            <p:cNvPicPr>
              <a:picLocks noChangeAspect="1" noChangeArrowheads="1"/>
            </p:cNvPicPr>
            <p:nvPr/>
          </p:nvPicPr>
          <p:blipFill>
            <a:blip r:embed="rId8" cstate="print"/>
            <a:srcRect b="8384"/>
            <a:stretch>
              <a:fillRect/>
            </a:stretch>
          </p:blipFill>
          <p:spPr bwMode="auto">
            <a:xfrm>
              <a:off x="1716765" y="3363912"/>
              <a:ext cx="1407435" cy="1665288"/>
            </a:xfrm>
            <a:prstGeom prst="rect">
              <a:avLst/>
            </a:prstGeom>
            <a:noFill/>
          </p:spPr>
        </p:pic>
        <p:sp>
          <p:nvSpPr>
            <p:cNvPr id="20" name="Rectangle 19"/>
            <p:cNvSpPr/>
            <p:nvPr/>
          </p:nvSpPr>
          <p:spPr>
            <a:xfrm>
              <a:off x="1981200" y="4964668"/>
              <a:ext cx="9144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kern="0" noProof="0" dirty="0" smtClean="0">
                  <a:solidFill>
                    <a:schemeClr val="tx2">
                      <a:lumMod val="75000"/>
                    </a:schemeClr>
                  </a:solidFill>
                  <a:latin typeface="+mj-lt"/>
                  <a:cs typeface="Calibri" pitchFamily="34" charset="0"/>
                </a:rPr>
                <a:t>GMLC</a:t>
              </a:r>
              <a:r>
                <a:rPr lang="en-US" kern="0" noProof="0" dirty="0" smtClean="0">
                  <a:solidFill>
                    <a:schemeClr val="tx2">
                      <a:lumMod val="75000"/>
                    </a:schemeClr>
                  </a:solidFill>
                  <a:latin typeface="+mj-lt"/>
                  <a:cs typeface="Calibri" pitchFamily="34" charset="0"/>
                </a:rPr>
                <a:t> </a:t>
              </a:r>
              <a:endParaRPr lang="en-US" dirty="0">
                <a:latin typeface="+mj-lt"/>
              </a:endParaRPr>
            </a:p>
          </p:txBody>
        </p:sp>
      </p:grpSp>
      <p:pic>
        <p:nvPicPr>
          <p:cNvPr id="5122" name="Picture 2" descr="D:\FYP\Presentation\figures\keylock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828800" y="4395555"/>
            <a:ext cx="381000" cy="481245"/>
          </a:xfrm>
          <a:prstGeom prst="rect">
            <a:avLst/>
          </a:prstGeom>
          <a:noFill/>
        </p:spPr>
      </p:pic>
      <p:pic>
        <p:nvPicPr>
          <p:cNvPr id="23" name="Picture 8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057400" y="3434773"/>
            <a:ext cx="723900" cy="680027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11111E-6 L 0.08976 0.00139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" y="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22222E-6 L 0.09305 0.00069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22222E-6 L -0.0823 -0.00139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" y="-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022E-16 L 0.08333 1.11022E-16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1.11022E-16 L -0.075 1.11022E-16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800" dirty="0" smtClean="0">
                <a:latin typeface="+mj-lt"/>
              </a:rPr>
              <a:t>GMLC</a:t>
            </a:r>
            <a:endParaRPr lang="en-US" sz="1800" dirty="0">
              <a:latin typeface="+mj-lt"/>
            </a:endParaRPr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b="0" dirty="0" smtClean="0">
                <a:latin typeface="+mj-lt"/>
              </a:rPr>
              <a:t>ULFG II</a:t>
            </a:r>
            <a:endParaRPr lang="en-US" sz="1800" b="0" dirty="0">
              <a:latin typeface="+mj-lt"/>
            </a:endParaRPr>
          </a:p>
        </p:txBody>
      </p:sp>
      <p:sp>
        <p:nvSpPr>
          <p:cNvPr id="148" name="Rectangle 3"/>
          <p:cNvSpPr txBox="1">
            <a:spLocks noChangeArrowheads="1"/>
          </p:cNvSpPr>
          <p:nvPr/>
        </p:nvSpPr>
        <p:spPr bwMode="auto">
          <a:xfrm>
            <a:off x="0" y="3086100"/>
            <a:ext cx="91440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Tx/>
              <a:tabLst/>
              <a:defRPr/>
            </a:pPr>
            <a:r>
              <a:rPr lang="en-US" sz="3200" b="1" kern="0" noProof="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2 – GSM Architecture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/>
            </a:r>
            <a:b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</a:b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742950" marR="0" lvl="1" indent="-28575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Chevron 104"/>
          <p:cNvSpPr/>
          <p:nvPr/>
        </p:nvSpPr>
        <p:spPr>
          <a:xfrm>
            <a:off x="6400800" y="76200"/>
            <a:ext cx="2514600" cy="533400"/>
          </a:xfrm>
          <a:prstGeom prst="chevron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50000">
                <a:srgbClr val="4F81BD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  Simulation</a:t>
            </a: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4" name="Chevron 103"/>
          <p:cNvSpPr/>
          <p:nvPr/>
        </p:nvSpPr>
        <p:spPr>
          <a:xfrm>
            <a:off x="4343400" y="76200"/>
            <a:ext cx="2514600" cy="533400"/>
          </a:xfrm>
          <a:prstGeom prst="chevron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50000">
                <a:srgbClr val="4F81BD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GMLC</a:t>
            </a: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>
            <a:off x="228600" y="76200"/>
            <a:ext cx="2514600" cy="533400"/>
          </a:xfrm>
          <a:prstGeom prst="chevron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50000">
                <a:srgbClr val="4F81BD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Problem</a:t>
            </a: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800" dirty="0" smtClean="0">
                <a:latin typeface="+mj-lt"/>
              </a:rPr>
              <a:t>GMLC</a:t>
            </a:r>
            <a:endParaRPr lang="en-US" sz="1800" dirty="0">
              <a:latin typeface="+mj-lt"/>
            </a:endParaRPr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b="0" dirty="0" smtClean="0">
                <a:latin typeface="+mj-lt"/>
              </a:rPr>
              <a:t>ULFG II</a:t>
            </a:r>
            <a:endParaRPr lang="en-US" sz="1800" b="0" dirty="0">
              <a:latin typeface="+mj-lt"/>
            </a:endParaRPr>
          </a:p>
        </p:txBody>
      </p:sp>
      <p:sp>
        <p:nvSpPr>
          <p:cNvPr id="8" name="Chevron 7"/>
          <p:cNvSpPr/>
          <p:nvPr/>
        </p:nvSpPr>
        <p:spPr>
          <a:xfrm>
            <a:off x="2362200" y="76200"/>
            <a:ext cx="2514600" cy="533400"/>
          </a:xfrm>
          <a:prstGeom prst="chevron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50000">
                <a:srgbClr val="4F81BD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solidFill>
              <a:schemeClr val="accent3">
                <a:lumMod val="95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  GSM Architecture</a:t>
            </a: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0" y="8382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kern="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Smallest Area: Cell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kern="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N Cells = </a:t>
            </a:r>
            <a:r>
              <a:rPr lang="en-US" sz="3200" b="1" kern="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Location Area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742950" marR="0" lvl="1" indent="-28575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77" name="Hexagon 176"/>
          <p:cNvSpPr>
            <a:spLocks noChangeAspect="1"/>
          </p:cNvSpPr>
          <p:nvPr/>
        </p:nvSpPr>
        <p:spPr>
          <a:xfrm>
            <a:off x="4457700" y="3200400"/>
            <a:ext cx="265176" cy="228600"/>
          </a:xfrm>
          <a:prstGeom prst="hexagon">
            <a:avLst>
              <a:gd name="adj" fmla="val 29861"/>
              <a:gd name="vf" fmla="val 1154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Hexagon 226"/>
          <p:cNvSpPr>
            <a:spLocks noChangeAspect="1"/>
          </p:cNvSpPr>
          <p:nvPr/>
        </p:nvSpPr>
        <p:spPr>
          <a:xfrm>
            <a:off x="3848100" y="2667000"/>
            <a:ext cx="1447800" cy="1248103"/>
          </a:xfrm>
          <a:prstGeom prst="hexagon">
            <a:avLst>
              <a:gd name="adj" fmla="val 29861"/>
              <a:gd name="vf" fmla="val 1154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Hexagon 230"/>
          <p:cNvSpPr>
            <a:spLocks noChangeAspect="1"/>
          </p:cNvSpPr>
          <p:nvPr/>
        </p:nvSpPr>
        <p:spPr>
          <a:xfrm>
            <a:off x="4648200" y="3314700"/>
            <a:ext cx="265176" cy="228600"/>
          </a:xfrm>
          <a:prstGeom prst="hexagon">
            <a:avLst>
              <a:gd name="adj" fmla="val 29861"/>
              <a:gd name="vf" fmla="val 1154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Hexagon 231"/>
          <p:cNvSpPr>
            <a:spLocks noChangeAspect="1"/>
          </p:cNvSpPr>
          <p:nvPr/>
        </p:nvSpPr>
        <p:spPr>
          <a:xfrm>
            <a:off x="4457700" y="3429000"/>
            <a:ext cx="265176" cy="228600"/>
          </a:xfrm>
          <a:prstGeom prst="hexagon">
            <a:avLst>
              <a:gd name="adj" fmla="val 29861"/>
              <a:gd name="vf" fmla="val 1154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Hexagon 232"/>
          <p:cNvSpPr>
            <a:spLocks noChangeAspect="1"/>
          </p:cNvSpPr>
          <p:nvPr/>
        </p:nvSpPr>
        <p:spPr>
          <a:xfrm>
            <a:off x="4267200" y="3314700"/>
            <a:ext cx="265176" cy="228600"/>
          </a:xfrm>
          <a:prstGeom prst="hexagon">
            <a:avLst>
              <a:gd name="adj" fmla="val 29861"/>
              <a:gd name="vf" fmla="val 1154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Hexagon 233"/>
          <p:cNvSpPr>
            <a:spLocks noChangeAspect="1"/>
          </p:cNvSpPr>
          <p:nvPr/>
        </p:nvSpPr>
        <p:spPr>
          <a:xfrm>
            <a:off x="4267200" y="3086100"/>
            <a:ext cx="265176" cy="228600"/>
          </a:xfrm>
          <a:prstGeom prst="hexagon">
            <a:avLst>
              <a:gd name="adj" fmla="val 29861"/>
              <a:gd name="vf" fmla="val 1154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Hexagon 234"/>
          <p:cNvSpPr>
            <a:spLocks noChangeAspect="1"/>
          </p:cNvSpPr>
          <p:nvPr/>
        </p:nvSpPr>
        <p:spPr>
          <a:xfrm>
            <a:off x="4457700" y="2971800"/>
            <a:ext cx="265176" cy="228600"/>
          </a:xfrm>
          <a:prstGeom prst="hexagon">
            <a:avLst>
              <a:gd name="adj" fmla="val 29861"/>
              <a:gd name="vf" fmla="val 1154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Hexagon 235"/>
          <p:cNvSpPr>
            <a:spLocks noChangeAspect="1"/>
          </p:cNvSpPr>
          <p:nvPr/>
        </p:nvSpPr>
        <p:spPr>
          <a:xfrm>
            <a:off x="4648200" y="3086100"/>
            <a:ext cx="265176" cy="228600"/>
          </a:xfrm>
          <a:prstGeom prst="hexagon">
            <a:avLst>
              <a:gd name="adj" fmla="val 29861"/>
              <a:gd name="vf" fmla="val 1154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Hexagon 236"/>
          <p:cNvSpPr>
            <a:spLocks noChangeAspect="1"/>
          </p:cNvSpPr>
          <p:nvPr/>
        </p:nvSpPr>
        <p:spPr>
          <a:xfrm>
            <a:off x="4838700" y="3200400"/>
            <a:ext cx="265176" cy="228600"/>
          </a:xfrm>
          <a:prstGeom prst="hexagon">
            <a:avLst>
              <a:gd name="adj" fmla="val 29861"/>
              <a:gd name="vf" fmla="val 1154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Hexagon 237"/>
          <p:cNvSpPr>
            <a:spLocks noChangeAspect="1"/>
          </p:cNvSpPr>
          <p:nvPr/>
        </p:nvSpPr>
        <p:spPr>
          <a:xfrm>
            <a:off x="4838700" y="3429000"/>
            <a:ext cx="265176" cy="228600"/>
          </a:xfrm>
          <a:prstGeom prst="hexagon">
            <a:avLst>
              <a:gd name="adj" fmla="val 29861"/>
              <a:gd name="vf" fmla="val 1154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Hexagon 238"/>
          <p:cNvSpPr>
            <a:spLocks noChangeAspect="1"/>
          </p:cNvSpPr>
          <p:nvPr/>
        </p:nvSpPr>
        <p:spPr>
          <a:xfrm>
            <a:off x="4648200" y="3543300"/>
            <a:ext cx="265176" cy="228600"/>
          </a:xfrm>
          <a:prstGeom prst="hexagon">
            <a:avLst>
              <a:gd name="adj" fmla="val 29861"/>
              <a:gd name="vf" fmla="val 1154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Hexagon 239"/>
          <p:cNvSpPr>
            <a:spLocks noChangeAspect="1"/>
          </p:cNvSpPr>
          <p:nvPr/>
        </p:nvSpPr>
        <p:spPr>
          <a:xfrm>
            <a:off x="4457700" y="3657600"/>
            <a:ext cx="265176" cy="228600"/>
          </a:xfrm>
          <a:prstGeom prst="hexagon">
            <a:avLst>
              <a:gd name="adj" fmla="val 29861"/>
              <a:gd name="vf" fmla="val 1154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Hexagon 240"/>
          <p:cNvSpPr>
            <a:spLocks noChangeAspect="1"/>
          </p:cNvSpPr>
          <p:nvPr/>
        </p:nvSpPr>
        <p:spPr>
          <a:xfrm>
            <a:off x="4267200" y="3543300"/>
            <a:ext cx="265176" cy="228600"/>
          </a:xfrm>
          <a:prstGeom prst="hexagon">
            <a:avLst>
              <a:gd name="adj" fmla="val 29861"/>
              <a:gd name="vf" fmla="val 1154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" name="Hexagon 241"/>
          <p:cNvSpPr>
            <a:spLocks noChangeAspect="1"/>
          </p:cNvSpPr>
          <p:nvPr/>
        </p:nvSpPr>
        <p:spPr>
          <a:xfrm>
            <a:off x="4076700" y="3429000"/>
            <a:ext cx="265176" cy="228600"/>
          </a:xfrm>
          <a:prstGeom prst="hexagon">
            <a:avLst>
              <a:gd name="adj" fmla="val 29861"/>
              <a:gd name="vf" fmla="val 1154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Hexagon 242"/>
          <p:cNvSpPr>
            <a:spLocks noChangeAspect="1"/>
          </p:cNvSpPr>
          <p:nvPr/>
        </p:nvSpPr>
        <p:spPr>
          <a:xfrm>
            <a:off x="4076700" y="3200400"/>
            <a:ext cx="265176" cy="228600"/>
          </a:xfrm>
          <a:prstGeom prst="hexagon">
            <a:avLst>
              <a:gd name="adj" fmla="val 29861"/>
              <a:gd name="vf" fmla="val 1154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Hexagon 243"/>
          <p:cNvSpPr>
            <a:spLocks noChangeAspect="1"/>
          </p:cNvSpPr>
          <p:nvPr/>
        </p:nvSpPr>
        <p:spPr>
          <a:xfrm>
            <a:off x="4076700" y="2971800"/>
            <a:ext cx="265176" cy="228600"/>
          </a:xfrm>
          <a:prstGeom prst="hexagon">
            <a:avLst>
              <a:gd name="adj" fmla="val 29861"/>
              <a:gd name="vf" fmla="val 1154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" name="Hexagon 244"/>
          <p:cNvSpPr>
            <a:spLocks noChangeAspect="1"/>
          </p:cNvSpPr>
          <p:nvPr/>
        </p:nvSpPr>
        <p:spPr>
          <a:xfrm>
            <a:off x="4267200" y="2857500"/>
            <a:ext cx="265176" cy="228600"/>
          </a:xfrm>
          <a:prstGeom prst="hexagon">
            <a:avLst>
              <a:gd name="adj" fmla="val 29861"/>
              <a:gd name="vf" fmla="val 1154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Hexagon 245"/>
          <p:cNvSpPr>
            <a:spLocks noChangeAspect="1"/>
          </p:cNvSpPr>
          <p:nvPr/>
        </p:nvSpPr>
        <p:spPr>
          <a:xfrm>
            <a:off x="4457700" y="2743200"/>
            <a:ext cx="265176" cy="228600"/>
          </a:xfrm>
          <a:prstGeom prst="hexagon">
            <a:avLst>
              <a:gd name="adj" fmla="val 29861"/>
              <a:gd name="vf" fmla="val 1154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" name="Hexagon 246"/>
          <p:cNvSpPr>
            <a:spLocks noChangeAspect="1"/>
          </p:cNvSpPr>
          <p:nvPr/>
        </p:nvSpPr>
        <p:spPr>
          <a:xfrm>
            <a:off x="4648200" y="2857500"/>
            <a:ext cx="265176" cy="228600"/>
          </a:xfrm>
          <a:prstGeom prst="hexagon">
            <a:avLst>
              <a:gd name="adj" fmla="val 29861"/>
              <a:gd name="vf" fmla="val 1154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Hexagon 247"/>
          <p:cNvSpPr>
            <a:spLocks noChangeAspect="1"/>
          </p:cNvSpPr>
          <p:nvPr/>
        </p:nvSpPr>
        <p:spPr>
          <a:xfrm>
            <a:off x="4838700" y="2971800"/>
            <a:ext cx="265176" cy="228600"/>
          </a:xfrm>
          <a:prstGeom prst="hexagon">
            <a:avLst>
              <a:gd name="adj" fmla="val 29861"/>
              <a:gd name="vf" fmla="val 1154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Hexagon 248"/>
          <p:cNvSpPr>
            <a:spLocks noChangeAspect="1"/>
          </p:cNvSpPr>
          <p:nvPr/>
        </p:nvSpPr>
        <p:spPr>
          <a:xfrm>
            <a:off x="5029200" y="3086100"/>
            <a:ext cx="265176" cy="228600"/>
          </a:xfrm>
          <a:prstGeom prst="hexagon">
            <a:avLst>
              <a:gd name="adj" fmla="val 29861"/>
              <a:gd name="vf" fmla="val 1154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0" name="Hexagon 249"/>
          <p:cNvSpPr>
            <a:spLocks noChangeAspect="1"/>
          </p:cNvSpPr>
          <p:nvPr/>
        </p:nvSpPr>
        <p:spPr>
          <a:xfrm>
            <a:off x="5029200" y="3314700"/>
            <a:ext cx="265176" cy="228600"/>
          </a:xfrm>
          <a:prstGeom prst="hexagon">
            <a:avLst>
              <a:gd name="adj" fmla="val 29861"/>
              <a:gd name="vf" fmla="val 1154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" name="Hexagon 250"/>
          <p:cNvSpPr>
            <a:spLocks noChangeAspect="1"/>
          </p:cNvSpPr>
          <p:nvPr/>
        </p:nvSpPr>
        <p:spPr>
          <a:xfrm>
            <a:off x="5029200" y="3543300"/>
            <a:ext cx="265176" cy="228600"/>
          </a:xfrm>
          <a:prstGeom prst="hexagon">
            <a:avLst>
              <a:gd name="adj" fmla="val 29861"/>
              <a:gd name="vf" fmla="val 1154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" name="Hexagon 251"/>
          <p:cNvSpPr>
            <a:spLocks noChangeAspect="1"/>
          </p:cNvSpPr>
          <p:nvPr/>
        </p:nvSpPr>
        <p:spPr>
          <a:xfrm>
            <a:off x="4838700" y="3657600"/>
            <a:ext cx="265176" cy="228600"/>
          </a:xfrm>
          <a:prstGeom prst="hexagon">
            <a:avLst>
              <a:gd name="adj" fmla="val 29861"/>
              <a:gd name="vf" fmla="val 1154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" name="Hexagon 252"/>
          <p:cNvSpPr>
            <a:spLocks noChangeAspect="1"/>
          </p:cNvSpPr>
          <p:nvPr/>
        </p:nvSpPr>
        <p:spPr>
          <a:xfrm>
            <a:off x="4648200" y="3771900"/>
            <a:ext cx="265176" cy="228600"/>
          </a:xfrm>
          <a:prstGeom prst="hexagon">
            <a:avLst>
              <a:gd name="adj" fmla="val 29861"/>
              <a:gd name="vf" fmla="val 1154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" name="Hexagon 253"/>
          <p:cNvSpPr>
            <a:spLocks noChangeAspect="1"/>
          </p:cNvSpPr>
          <p:nvPr/>
        </p:nvSpPr>
        <p:spPr>
          <a:xfrm>
            <a:off x="4457700" y="3886200"/>
            <a:ext cx="265176" cy="228600"/>
          </a:xfrm>
          <a:prstGeom prst="hexagon">
            <a:avLst>
              <a:gd name="adj" fmla="val 29861"/>
              <a:gd name="vf" fmla="val 1154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" name="Hexagon 254"/>
          <p:cNvSpPr>
            <a:spLocks noChangeAspect="1"/>
          </p:cNvSpPr>
          <p:nvPr/>
        </p:nvSpPr>
        <p:spPr>
          <a:xfrm>
            <a:off x="4267200" y="3771900"/>
            <a:ext cx="265176" cy="228600"/>
          </a:xfrm>
          <a:prstGeom prst="hexagon">
            <a:avLst>
              <a:gd name="adj" fmla="val 29861"/>
              <a:gd name="vf" fmla="val 1154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" name="Hexagon 255"/>
          <p:cNvSpPr>
            <a:spLocks noChangeAspect="1"/>
          </p:cNvSpPr>
          <p:nvPr/>
        </p:nvSpPr>
        <p:spPr>
          <a:xfrm>
            <a:off x="4076700" y="3657600"/>
            <a:ext cx="265176" cy="228600"/>
          </a:xfrm>
          <a:prstGeom prst="hexagon">
            <a:avLst>
              <a:gd name="adj" fmla="val 29861"/>
              <a:gd name="vf" fmla="val 1154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" name="Hexagon 256"/>
          <p:cNvSpPr>
            <a:spLocks noChangeAspect="1"/>
          </p:cNvSpPr>
          <p:nvPr/>
        </p:nvSpPr>
        <p:spPr>
          <a:xfrm>
            <a:off x="3886200" y="3543300"/>
            <a:ext cx="265176" cy="228600"/>
          </a:xfrm>
          <a:prstGeom prst="hexagon">
            <a:avLst>
              <a:gd name="adj" fmla="val 29861"/>
              <a:gd name="vf" fmla="val 1154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" name="Hexagon 257"/>
          <p:cNvSpPr>
            <a:spLocks noChangeAspect="1"/>
          </p:cNvSpPr>
          <p:nvPr/>
        </p:nvSpPr>
        <p:spPr>
          <a:xfrm>
            <a:off x="3886200" y="3314700"/>
            <a:ext cx="265176" cy="228600"/>
          </a:xfrm>
          <a:prstGeom prst="hexagon">
            <a:avLst>
              <a:gd name="adj" fmla="val 29861"/>
              <a:gd name="vf" fmla="val 1154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" name="Hexagon 258"/>
          <p:cNvSpPr>
            <a:spLocks noChangeAspect="1"/>
          </p:cNvSpPr>
          <p:nvPr/>
        </p:nvSpPr>
        <p:spPr>
          <a:xfrm>
            <a:off x="3886200" y="3086100"/>
            <a:ext cx="265176" cy="228600"/>
          </a:xfrm>
          <a:prstGeom prst="hexagon">
            <a:avLst>
              <a:gd name="adj" fmla="val 29861"/>
              <a:gd name="vf" fmla="val 1154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" name="Hexagon 259"/>
          <p:cNvSpPr>
            <a:spLocks noChangeAspect="1"/>
          </p:cNvSpPr>
          <p:nvPr/>
        </p:nvSpPr>
        <p:spPr>
          <a:xfrm>
            <a:off x="3886200" y="2857500"/>
            <a:ext cx="265176" cy="228600"/>
          </a:xfrm>
          <a:prstGeom prst="hexagon">
            <a:avLst>
              <a:gd name="adj" fmla="val 29861"/>
              <a:gd name="vf" fmla="val 1154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" name="Hexagon 260"/>
          <p:cNvSpPr>
            <a:spLocks noChangeAspect="1"/>
          </p:cNvSpPr>
          <p:nvPr/>
        </p:nvSpPr>
        <p:spPr>
          <a:xfrm>
            <a:off x="4076700" y="2743200"/>
            <a:ext cx="265176" cy="228600"/>
          </a:xfrm>
          <a:prstGeom prst="hexagon">
            <a:avLst>
              <a:gd name="adj" fmla="val 29861"/>
              <a:gd name="vf" fmla="val 1154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" name="Hexagon 261"/>
          <p:cNvSpPr>
            <a:spLocks noChangeAspect="1"/>
          </p:cNvSpPr>
          <p:nvPr/>
        </p:nvSpPr>
        <p:spPr>
          <a:xfrm>
            <a:off x="4267200" y="2628900"/>
            <a:ext cx="265176" cy="228600"/>
          </a:xfrm>
          <a:prstGeom prst="hexagon">
            <a:avLst>
              <a:gd name="adj" fmla="val 29861"/>
              <a:gd name="vf" fmla="val 1154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" name="Hexagon 262"/>
          <p:cNvSpPr>
            <a:spLocks noChangeAspect="1"/>
          </p:cNvSpPr>
          <p:nvPr/>
        </p:nvSpPr>
        <p:spPr>
          <a:xfrm>
            <a:off x="4457700" y="2514600"/>
            <a:ext cx="265176" cy="228600"/>
          </a:xfrm>
          <a:prstGeom prst="hexagon">
            <a:avLst>
              <a:gd name="adj" fmla="val 29861"/>
              <a:gd name="vf" fmla="val 1154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" name="Hexagon 263"/>
          <p:cNvSpPr>
            <a:spLocks noChangeAspect="1"/>
          </p:cNvSpPr>
          <p:nvPr/>
        </p:nvSpPr>
        <p:spPr>
          <a:xfrm>
            <a:off x="4648200" y="2628900"/>
            <a:ext cx="265176" cy="228600"/>
          </a:xfrm>
          <a:prstGeom prst="hexagon">
            <a:avLst>
              <a:gd name="adj" fmla="val 29861"/>
              <a:gd name="vf" fmla="val 1154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" name="Hexagon 264"/>
          <p:cNvSpPr>
            <a:spLocks noChangeAspect="1"/>
          </p:cNvSpPr>
          <p:nvPr/>
        </p:nvSpPr>
        <p:spPr>
          <a:xfrm>
            <a:off x="4838700" y="2743200"/>
            <a:ext cx="265176" cy="228600"/>
          </a:xfrm>
          <a:prstGeom prst="hexagon">
            <a:avLst>
              <a:gd name="adj" fmla="val 29861"/>
              <a:gd name="vf" fmla="val 1154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" name="Hexagon 265"/>
          <p:cNvSpPr>
            <a:spLocks noChangeAspect="1"/>
          </p:cNvSpPr>
          <p:nvPr/>
        </p:nvSpPr>
        <p:spPr>
          <a:xfrm>
            <a:off x="5029200" y="2857500"/>
            <a:ext cx="265176" cy="228600"/>
          </a:xfrm>
          <a:prstGeom prst="hexagon">
            <a:avLst>
              <a:gd name="adj" fmla="val 29861"/>
              <a:gd name="vf" fmla="val 1154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" name="Hexagon 266"/>
          <p:cNvSpPr>
            <a:spLocks noChangeAspect="1"/>
          </p:cNvSpPr>
          <p:nvPr/>
        </p:nvSpPr>
        <p:spPr>
          <a:xfrm>
            <a:off x="5219700" y="2971800"/>
            <a:ext cx="265176" cy="228600"/>
          </a:xfrm>
          <a:prstGeom prst="hexagon">
            <a:avLst>
              <a:gd name="adj" fmla="val 29861"/>
              <a:gd name="vf" fmla="val 1154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" name="Hexagon 267"/>
          <p:cNvSpPr>
            <a:spLocks noChangeAspect="1"/>
          </p:cNvSpPr>
          <p:nvPr/>
        </p:nvSpPr>
        <p:spPr>
          <a:xfrm>
            <a:off x="5219700" y="3200400"/>
            <a:ext cx="265176" cy="228600"/>
          </a:xfrm>
          <a:prstGeom prst="hexagon">
            <a:avLst>
              <a:gd name="adj" fmla="val 29861"/>
              <a:gd name="vf" fmla="val 1154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9" name="Hexagon 268"/>
          <p:cNvSpPr>
            <a:spLocks noChangeAspect="1"/>
          </p:cNvSpPr>
          <p:nvPr/>
        </p:nvSpPr>
        <p:spPr>
          <a:xfrm>
            <a:off x="5219700" y="3429000"/>
            <a:ext cx="265176" cy="228600"/>
          </a:xfrm>
          <a:prstGeom prst="hexagon">
            <a:avLst>
              <a:gd name="adj" fmla="val 29861"/>
              <a:gd name="vf" fmla="val 1154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" name="Hexagon 269"/>
          <p:cNvSpPr>
            <a:spLocks noChangeAspect="1"/>
          </p:cNvSpPr>
          <p:nvPr/>
        </p:nvSpPr>
        <p:spPr>
          <a:xfrm>
            <a:off x="5219700" y="3657600"/>
            <a:ext cx="265176" cy="228600"/>
          </a:xfrm>
          <a:prstGeom prst="hexagon">
            <a:avLst>
              <a:gd name="adj" fmla="val 29861"/>
              <a:gd name="vf" fmla="val 1154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" name="Hexagon 270"/>
          <p:cNvSpPr>
            <a:spLocks noChangeAspect="1"/>
          </p:cNvSpPr>
          <p:nvPr/>
        </p:nvSpPr>
        <p:spPr>
          <a:xfrm>
            <a:off x="5029200" y="3771900"/>
            <a:ext cx="265176" cy="228600"/>
          </a:xfrm>
          <a:prstGeom prst="hexagon">
            <a:avLst>
              <a:gd name="adj" fmla="val 29861"/>
              <a:gd name="vf" fmla="val 1154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" name="Hexagon 271"/>
          <p:cNvSpPr>
            <a:spLocks noChangeAspect="1"/>
          </p:cNvSpPr>
          <p:nvPr/>
        </p:nvSpPr>
        <p:spPr>
          <a:xfrm>
            <a:off x="4838700" y="3886200"/>
            <a:ext cx="265176" cy="228600"/>
          </a:xfrm>
          <a:prstGeom prst="hexagon">
            <a:avLst>
              <a:gd name="adj" fmla="val 29861"/>
              <a:gd name="vf" fmla="val 1154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" name="Hexagon 272"/>
          <p:cNvSpPr>
            <a:spLocks noChangeAspect="1"/>
          </p:cNvSpPr>
          <p:nvPr/>
        </p:nvSpPr>
        <p:spPr>
          <a:xfrm>
            <a:off x="4648200" y="4000500"/>
            <a:ext cx="265176" cy="228600"/>
          </a:xfrm>
          <a:prstGeom prst="hexagon">
            <a:avLst>
              <a:gd name="adj" fmla="val 29861"/>
              <a:gd name="vf" fmla="val 1154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4" name="Hexagon 273"/>
          <p:cNvSpPr>
            <a:spLocks noChangeAspect="1"/>
          </p:cNvSpPr>
          <p:nvPr/>
        </p:nvSpPr>
        <p:spPr>
          <a:xfrm>
            <a:off x="4457700" y="4114800"/>
            <a:ext cx="265176" cy="228600"/>
          </a:xfrm>
          <a:prstGeom prst="hexagon">
            <a:avLst>
              <a:gd name="adj" fmla="val 29861"/>
              <a:gd name="vf" fmla="val 1154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5" name="Hexagon 274"/>
          <p:cNvSpPr>
            <a:spLocks noChangeAspect="1"/>
          </p:cNvSpPr>
          <p:nvPr/>
        </p:nvSpPr>
        <p:spPr>
          <a:xfrm>
            <a:off x="4267200" y="4000500"/>
            <a:ext cx="265176" cy="228600"/>
          </a:xfrm>
          <a:prstGeom prst="hexagon">
            <a:avLst>
              <a:gd name="adj" fmla="val 29861"/>
              <a:gd name="vf" fmla="val 1154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" name="Hexagon 275"/>
          <p:cNvSpPr>
            <a:spLocks noChangeAspect="1"/>
          </p:cNvSpPr>
          <p:nvPr/>
        </p:nvSpPr>
        <p:spPr>
          <a:xfrm>
            <a:off x="4076700" y="3886200"/>
            <a:ext cx="265176" cy="228600"/>
          </a:xfrm>
          <a:prstGeom prst="hexagon">
            <a:avLst>
              <a:gd name="adj" fmla="val 29861"/>
              <a:gd name="vf" fmla="val 1154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7" name="Hexagon 276"/>
          <p:cNvSpPr>
            <a:spLocks noChangeAspect="1"/>
          </p:cNvSpPr>
          <p:nvPr/>
        </p:nvSpPr>
        <p:spPr>
          <a:xfrm>
            <a:off x="3886200" y="3771900"/>
            <a:ext cx="265176" cy="228600"/>
          </a:xfrm>
          <a:prstGeom prst="hexagon">
            <a:avLst>
              <a:gd name="adj" fmla="val 29861"/>
              <a:gd name="vf" fmla="val 1154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8" name="Hexagon 277"/>
          <p:cNvSpPr>
            <a:spLocks noChangeAspect="1"/>
          </p:cNvSpPr>
          <p:nvPr/>
        </p:nvSpPr>
        <p:spPr>
          <a:xfrm>
            <a:off x="3886200" y="2628900"/>
            <a:ext cx="265176" cy="228600"/>
          </a:xfrm>
          <a:prstGeom prst="hexagon">
            <a:avLst>
              <a:gd name="adj" fmla="val 29861"/>
              <a:gd name="vf" fmla="val 1154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9" name="Hexagon 278"/>
          <p:cNvSpPr>
            <a:spLocks noChangeAspect="1"/>
          </p:cNvSpPr>
          <p:nvPr/>
        </p:nvSpPr>
        <p:spPr>
          <a:xfrm>
            <a:off x="4076700" y="2514600"/>
            <a:ext cx="265176" cy="228600"/>
          </a:xfrm>
          <a:prstGeom prst="hexagon">
            <a:avLst>
              <a:gd name="adj" fmla="val 29861"/>
              <a:gd name="vf" fmla="val 1154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0" name="Hexagon 279"/>
          <p:cNvSpPr>
            <a:spLocks noChangeAspect="1"/>
          </p:cNvSpPr>
          <p:nvPr/>
        </p:nvSpPr>
        <p:spPr>
          <a:xfrm>
            <a:off x="4838700" y="2514600"/>
            <a:ext cx="265176" cy="228600"/>
          </a:xfrm>
          <a:prstGeom prst="hexagon">
            <a:avLst>
              <a:gd name="adj" fmla="val 29861"/>
              <a:gd name="vf" fmla="val 1154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1" name="Hexagon 280"/>
          <p:cNvSpPr>
            <a:spLocks noChangeAspect="1"/>
          </p:cNvSpPr>
          <p:nvPr/>
        </p:nvSpPr>
        <p:spPr>
          <a:xfrm>
            <a:off x="5029200" y="2628900"/>
            <a:ext cx="265176" cy="228600"/>
          </a:xfrm>
          <a:prstGeom prst="hexagon">
            <a:avLst>
              <a:gd name="adj" fmla="val 29861"/>
              <a:gd name="vf" fmla="val 1154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2" name="Hexagon 281"/>
          <p:cNvSpPr>
            <a:spLocks noChangeAspect="1"/>
          </p:cNvSpPr>
          <p:nvPr/>
        </p:nvSpPr>
        <p:spPr>
          <a:xfrm>
            <a:off x="5219700" y="2743200"/>
            <a:ext cx="265176" cy="228600"/>
          </a:xfrm>
          <a:prstGeom prst="hexagon">
            <a:avLst>
              <a:gd name="adj" fmla="val 29861"/>
              <a:gd name="vf" fmla="val 1154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3" name="Hexagon 282"/>
          <p:cNvSpPr>
            <a:spLocks noChangeAspect="1"/>
          </p:cNvSpPr>
          <p:nvPr/>
        </p:nvSpPr>
        <p:spPr>
          <a:xfrm>
            <a:off x="5219700" y="3886200"/>
            <a:ext cx="265176" cy="228600"/>
          </a:xfrm>
          <a:prstGeom prst="hexagon">
            <a:avLst>
              <a:gd name="adj" fmla="val 29861"/>
              <a:gd name="vf" fmla="val 1154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4" name="Hexagon 283"/>
          <p:cNvSpPr>
            <a:spLocks noChangeAspect="1"/>
          </p:cNvSpPr>
          <p:nvPr/>
        </p:nvSpPr>
        <p:spPr>
          <a:xfrm>
            <a:off x="5029200" y="4000500"/>
            <a:ext cx="265176" cy="228600"/>
          </a:xfrm>
          <a:prstGeom prst="hexagon">
            <a:avLst>
              <a:gd name="adj" fmla="val 29861"/>
              <a:gd name="vf" fmla="val 1154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5" name="Hexagon 284"/>
          <p:cNvSpPr>
            <a:spLocks noChangeAspect="1"/>
          </p:cNvSpPr>
          <p:nvPr/>
        </p:nvSpPr>
        <p:spPr>
          <a:xfrm>
            <a:off x="4838700" y="4114800"/>
            <a:ext cx="265176" cy="228600"/>
          </a:xfrm>
          <a:prstGeom prst="hexagon">
            <a:avLst>
              <a:gd name="adj" fmla="val 29861"/>
              <a:gd name="vf" fmla="val 1154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" name="Hexagon 285"/>
          <p:cNvSpPr>
            <a:spLocks noChangeAspect="1"/>
          </p:cNvSpPr>
          <p:nvPr/>
        </p:nvSpPr>
        <p:spPr>
          <a:xfrm>
            <a:off x="4076700" y="4114800"/>
            <a:ext cx="265176" cy="228600"/>
          </a:xfrm>
          <a:prstGeom prst="hexagon">
            <a:avLst>
              <a:gd name="adj" fmla="val 29861"/>
              <a:gd name="vf" fmla="val 1154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7" name="Hexagon 286"/>
          <p:cNvSpPr>
            <a:spLocks noChangeAspect="1"/>
          </p:cNvSpPr>
          <p:nvPr/>
        </p:nvSpPr>
        <p:spPr>
          <a:xfrm>
            <a:off x="3886200" y="4000500"/>
            <a:ext cx="265176" cy="228600"/>
          </a:xfrm>
          <a:prstGeom prst="hexagon">
            <a:avLst>
              <a:gd name="adj" fmla="val 29861"/>
              <a:gd name="vf" fmla="val 1154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8" name="Hexagon 287"/>
          <p:cNvSpPr>
            <a:spLocks noChangeAspect="1"/>
          </p:cNvSpPr>
          <p:nvPr/>
        </p:nvSpPr>
        <p:spPr>
          <a:xfrm>
            <a:off x="5219700" y="2514600"/>
            <a:ext cx="265176" cy="228600"/>
          </a:xfrm>
          <a:prstGeom prst="hexagon">
            <a:avLst>
              <a:gd name="adj" fmla="val 29861"/>
              <a:gd name="vf" fmla="val 1154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9" name="Hexagon 288"/>
          <p:cNvSpPr>
            <a:spLocks noChangeAspect="1"/>
          </p:cNvSpPr>
          <p:nvPr/>
        </p:nvSpPr>
        <p:spPr>
          <a:xfrm>
            <a:off x="5219700" y="4114800"/>
            <a:ext cx="265176" cy="228600"/>
          </a:xfrm>
          <a:prstGeom prst="hexagon">
            <a:avLst>
              <a:gd name="adj" fmla="val 29861"/>
              <a:gd name="vf" fmla="val 1154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5" name="Hexagon 474"/>
          <p:cNvSpPr>
            <a:spLocks noChangeAspect="1"/>
          </p:cNvSpPr>
          <p:nvPr/>
        </p:nvSpPr>
        <p:spPr>
          <a:xfrm>
            <a:off x="3695700" y="4114800"/>
            <a:ext cx="265176" cy="228600"/>
          </a:xfrm>
          <a:prstGeom prst="hexagon">
            <a:avLst>
              <a:gd name="adj" fmla="val 29861"/>
              <a:gd name="vf" fmla="val 1154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6" name="Hexagon 475"/>
          <p:cNvSpPr>
            <a:spLocks noChangeAspect="1"/>
          </p:cNvSpPr>
          <p:nvPr/>
        </p:nvSpPr>
        <p:spPr>
          <a:xfrm>
            <a:off x="3695700" y="3886200"/>
            <a:ext cx="265176" cy="228600"/>
          </a:xfrm>
          <a:prstGeom prst="hexagon">
            <a:avLst>
              <a:gd name="adj" fmla="val 29861"/>
              <a:gd name="vf" fmla="val 1154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7" name="Hexagon 476"/>
          <p:cNvSpPr>
            <a:spLocks noChangeAspect="1"/>
          </p:cNvSpPr>
          <p:nvPr/>
        </p:nvSpPr>
        <p:spPr>
          <a:xfrm>
            <a:off x="3695700" y="3657600"/>
            <a:ext cx="265176" cy="228600"/>
          </a:xfrm>
          <a:prstGeom prst="hexagon">
            <a:avLst>
              <a:gd name="adj" fmla="val 29861"/>
              <a:gd name="vf" fmla="val 1154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8" name="Hexagon 477"/>
          <p:cNvSpPr>
            <a:spLocks noChangeAspect="1"/>
          </p:cNvSpPr>
          <p:nvPr/>
        </p:nvSpPr>
        <p:spPr>
          <a:xfrm>
            <a:off x="3695700" y="3429000"/>
            <a:ext cx="265176" cy="228600"/>
          </a:xfrm>
          <a:prstGeom prst="hexagon">
            <a:avLst>
              <a:gd name="adj" fmla="val 29861"/>
              <a:gd name="vf" fmla="val 1154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9" name="Hexagon 478"/>
          <p:cNvSpPr>
            <a:spLocks noChangeAspect="1"/>
          </p:cNvSpPr>
          <p:nvPr/>
        </p:nvSpPr>
        <p:spPr>
          <a:xfrm>
            <a:off x="3695700" y="3200400"/>
            <a:ext cx="265176" cy="228600"/>
          </a:xfrm>
          <a:prstGeom prst="hexagon">
            <a:avLst>
              <a:gd name="adj" fmla="val 29861"/>
              <a:gd name="vf" fmla="val 1154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0" name="Hexagon 479"/>
          <p:cNvSpPr>
            <a:spLocks noChangeAspect="1"/>
          </p:cNvSpPr>
          <p:nvPr/>
        </p:nvSpPr>
        <p:spPr>
          <a:xfrm>
            <a:off x="3695700" y="2971800"/>
            <a:ext cx="265176" cy="228600"/>
          </a:xfrm>
          <a:prstGeom prst="hexagon">
            <a:avLst>
              <a:gd name="adj" fmla="val 29861"/>
              <a:gd name="vf" fmla="val 1154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1" name="Hexagon 480"/>
          <p:cNvSpPr>
            <a:spLocks noChangeAspect="1"/>
          </p:cNvSpPr>
          <p:nvPr/>
        </p:nvSpPr>
        <p:spPr>
          <a:xfrm>
            <a:off x="3695700" y="2743200"/>
            <a:ext cx="265176" cy="228600"/>
          </a:xfrm>
          <a:prstGeom prst="hexagon">
            <a:avLst>
              <a:gd name="adj" fmla="val 29861"/>
              <a:gd name="vf" fmla="val 1154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2" name="Hexagon 481"/>
          <p:cNvSpPr>
            <a:spLocks noChangeAspect="1"/>
          </p:cNvSpPr>
          <p:nvPr/>
        </p:nvSpPr>
        <p:spPr>
          <a:xfrm>
            <a:off x="3695700" y="2514600"/>
            <a:ext cx="265176" cy="228600"/>
          </a:xfrm>
          <a:prstGeom prst="hexagon">
            <a:avLst>
              <a:gd name="adj" fmla="val 29861"/>
              <a:gd name="vf" fmla="val 1154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3" name="Group 552"/>
          <p:cNvGrpSpPr/>
          <p:nvPr/>
        </p:nvGrpSpPr>
        <p:grpSpPr>
          <a:xfrm>
            <a:off x="3695700" y="2514600"/>
            <a:ext cx="1789176" cy="1828800"/>
            <a:chOff x="3695700" y="2667000"/>
            <a:chExt cx="1789176" cy="1828800"/>
          </a:xfrm>
          <a:solidFill>
            <a:srgbClr val="FF0000"/>
          </a:solidFill>
        </p:grpSpPr>
        <p:sp>
          <p:nvSpPr>
            <p:cNvPr id="554" name="Hexagon 553"/>
            <p:cNvSpPr>
              <a:spLocks noChangeAspect="1"/>
            </p:cNvSpPr>
            <p:nvPr/>
          </p:nvSpPr>
          <p:spPr>
            <a:xfrm>
              <a:off x="4457700" y="33528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556" name="Hexagon 555"/>
            <p:cNvSpPr>
              <a:spLocks noChangeAspect="1"/>
            </p:cNvSpPr>
            <p:nvPr/>
          </p:nvSpPr>
          <p:spPr>
            <a:xfrm>
              <a:off x="4648200" y="34671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557" name="Hexagon 556"/>
            <p:cNvSpPr>
              <a:spLocks noChangeAspect="1"/>
            </p:cNvSpPr>
            <p:nvPr/>
          </p:nvSpPr>
          <p:spPr>
            <a:xfrm>
              <a:off x="4457700" y="35814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558" name="Hexagon 557"/>
            <p:cNvSpPr>
              <a:spLocks noChangeAspect="1"/>
            </p:cNvSpPr>
            <p:nvPr/>
          </p:nvSpPr>
          <p:spPr>
            <a:xfrm>
              <a:off x="4267200" y="34671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559" name="Hexagon 558"/>
            <p:cNvSpPr>
              <a:spLocks noChangeAspect="1"/>
            </p:cNvSpPr>
            <p:nvPr/>
          </p:nvSpPr>
          <p:spPr>
            <a:xfrm>
              <a:off x="4267200" y="32385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560" name="Hexagon 559"/>
            <p:cNvSpPr>
              <a:spLocks noChangeAspect="1"/>
            </p:cNvSpPr>
            <p:nvPr/>
          </p:nvSpPr>
          <p:spPr>
            <a:xfrm>
              <a:off x="4457700" y="31242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561" name="Hexagon 560"/>
            <p:cNvSpPr>
              <a:spLocks noChangeAspect="1"/>
            </p:cNvSpPr>
            <p:nvPr/>
          </p:nvSpPr>
          <p:spPr>
            <a:xfrm>
              <a:off x="4648200" y="32385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562" name="Hexagon 561"/>
            <p:cNvSpPr>
              <a:spLocks noChangeAspect="1"/>
            </p:cNvSpPr>
            <p:nvPr/>
          </p:nvSpPr>
          <p:spPr>
            <a:xfrm>
              <a:off x="4838700" y="33528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563" name="Hexagon 562"/>
            <p:cNvSpPr>
              <a:spLocks noChangeAspect="1"/>
            </p:cNvSpPr>
            <p:nvPr/>
          </p:nvSpPr>
          <p:spPr>
            <a:xfrm>
              <a:off x="4838700" y="35814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564" name="Hexagon 563"/>
            <p:cNvSpPr>
              <a:spLocks noChangeAspect="1"/>
            </p:cNvSpPr>
            <p:nvPr/>
          </p:nvSpPr>
          <p:spPr>
            <a:xfrm>
              <a:off x="4648200" y="36957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565" name="Hexagon 564"/>
            <p:cNvSpPr>
              <a:spLocks noChangeAspect="1"/>
            </p:cNvSpPr>
            <p:nvPr/>
          </p:nvSpPr>
          <p:spPr>
            <a:xfrm>
              <a:off x="4457700" y="38100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566" name="Hexagon 565"/>
            <p:cNvSpPr>
              <a:spLocks noChangeAspect="1"/>
            </p:cNvSpPr>
            <p:nvPr/>
          </p:nvSpPr>
          <p:spPr>
            <a:xfrm>
              <a:off x="4267200" y="36957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567" name="Hexagon 566"/>
            <p:cNvSpPr>
              <a:spLocks noChangeAspect="1"/>
            </p:cNvSpPr>
            <p:nvPr/>
          </p:nvSpPr>
          <p:spPr>
            <a:xfrm>
              <a:off x="4076700" y="35814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568" name="Hexagon 567"/>
            <p:cNvSpPr>
              <a:spLocks noChangeAspect="1"/>
            </p:cNvSpPr>
            <p:nvPr/>
          </p:nvSpPr>
          <p:spPr>
            <a:xfrm>
              <a:off x="4076700" y="33528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569" name="Hexagon 568"/>
            <p:cNvSpPr>
              <a:spLocks noChangeAspect="1"/>
            </p:cNvSpPr>
            <p:nvPr/>
          </p:nvSpPr>
          <p:spPr>
            <a:xfrm>
              <a:off x="4076700" y="31242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570" name="Hexagon 569"/>
            <p:cNvSpPr>
              <a:spLocks noChangeAspect="1"/>
            </p:cNvSpPr>
            <p:nvPr/>
          </p:nvSpPr>
          <p:spPr>
            <a:xfrm>
              <a:off x="4267200" y="30099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571" name="Hexagon 570"/>
            <p:cNvSpPr>
              <a:spLocks noChangeAspect="1"/>
            </p:cNvSpPr>
            <p:nvPr/>
          </p:nvSpPr>
          <p:spPr>
            <a:xfrm>
              <a:off x="4457700" y="28956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572" name="Hexagon 571"/>
            <p:cNvSpPr>
              <a:spLocks noChangeAspect="1"/>
            </p:cNvSpPr>
            <p:nvPr/>
          </p:nvSpPr>
          <p:spPr>
            <a:xfrm>
              <a:off x="4648200" y="30099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573" name="Hexagon 572"/>
            <p:cNvSpPr>
              <a:spLocks noChangeAspect="1"/>
            </p:cNvSpPr>
            <p:nvPr/>
          </p:nvSpPr>
          <p:spPr>
            <a:xfrm>
              <a:off x="4838700" y="31242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574" name="Hexagon 573"/>
            <p:cNvSpPr>
              <a:spLocks noChangeAspect="1"/>
            </p:cNvSpPr>
            <p:nvPr/>
          </p:nvSpPr>
          <p:spPr>
            <a:xfrm>
              <a:off x="5029200" y="32385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575" name="Hexagon 574"/>
            <p:cNvSpPr>
              <a:spLocks noChangeAspect="1"/>
            </p:cNvSpPr>
            <p:nvPr/>
          </p:nvSpPr>
          <p:spPr>
            <a:xfrm>
              <a:off x="5029200" y="34671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576" name="Hexagon 575"/>
            <p:cNvSpPr>
              <a:spLocks noChangeAspect="1"/>
            </p:cNvSpPr>
            <p:nvPr/>
          </p:nvSpPr>
          <p:spPr>
            <a:xfrm>
              <a:off x="5029200" y="36957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577" name="Hexagon 576"/>
            <p:cNvSpPr>
              <a:spLocks noChangeAspect="1"/>
            </p:cNvSpPr>
            <p:nvPr/>
          </p:nvSpPr>
          <p:spPr>
            <a:xfrm>
              <a:off x="4838700" y="38100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578" name="Hexagon 577"/>
            <p:cNvSpPr>
              <a:spLocks noChangeAspect="1"/>
            </p:cNvSpPr>
            <p:nvPr/>
          </p:nvSpPr>
          <p:spPr>
            <a:xfrm>
              <a:off x="4648200" y="39243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579" name="Hexagon 578"/>
            <p:cNvSpPr>
              <a:spLocks noChangeAspect="1"/>
            </p:cNvSpPr>
            <p:nvPr/>
          </p:nvSpPr>
          <p:spPr>
            <a:xfrm>
              <a:off x="4457700" y="40386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580" name="Hexagon 579"/>
            <p:cNvSpPr>
              <a:spLocks noChangeAspect="1"/>
            </p:cNvSpPr>
            <p:nvPr/>
          </p:nvSpPr>
          <p:spPr>
            <a:xfrm>
              <a:off x="4267200" y="39243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581" name="Hexagon 580"/>
            <p:cNvSpPr>
              <a:spLocks noChangeAspect="1"/>
            </p:cNvSpPr>
            <p:nvPr/>
          </p:nvSpPr>
          <p:spPr>
            <a:xfrm>
              <a:off x="4076700" y="38100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582" name="Hexagon 581"/>
            <p:cNvSpPr>
              <a:spLocks noChangeAspect="1"/>
            </p:cNvSpPr>
            <p:nvPr/>
          </p:nvSpPr>
          <p:spPr>
            <a:xfrm>
              <a:off x="3886200" y="36957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583" name="Hexagon 582"/>
            <p:cNvSpPr>
              <a:spLocks noChangeAspect="1"/>
            </p:cNvSpPr>
            <p:nvPr/>
          </p:nvSpPr>
          <p:spPr>
            <a:xfrm>
              <a:off x="3886200" y="34671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584" name="Hexagon 583"/>
            <p:cNvSpPr>
              <a:spLocks noChangeAspect="1"/>
            </p:cNvSpPr>
            <p:nvPr/>
          </p:nvSpPr>
          <p:spPr>
            <a:xfrm>
              <a:off x="3886200" y="32385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585" name="Hexagon 584"/>
            <p:cNvSpPr>
              <a:spLocks noChangeAspect="1"/>
            </p:cNvSpPr>
            <p:nvPr/>
          </p:nvSpPr>
          <p:spPr>
            <a:xfrm>
              <a:off x="3886200" y="30099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586" name="Hexagon 585"/>
            <p:cNvSpPr>
              <a:spLocks noChangeAspect="1"/>
            </p:cNvSpPr>
            <p:nvPr/>
          </p:nvSpPr>
          <p:spPr>
            <a:xfrm>
              <a:off x="4076700" y="28956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587" name="Hexagon 586"/>
            <p:cNvSpPr>
              <a:spLocks noChangeAspect="1"/>
            </p:cNvSpPr>
            <p:nvPr/>
          </p:nvSpPr>
          <p:spPr>
            <a:xfrm>
              <a:off x="4267200" y="27813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588" name="Hexagon 587"/>
            <p:cNvSpPr>
              <a:spLocks noChangeAspect="1"/>
            </p:cNvSpPr>
            <p:nvPr/>
          </p:nvSpPr>
          <p:spPr>
            <a:xfrm>
              <a:off x="4457700" y="26670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589" name="Hexagon 588"/>
            <p:cNvSpPr>
              <a:spLocks noChangeAspect="1"/>
            </p:cNvSpPr>
            <p:nvPr/>
          </p:nvSpPr>
          <p:spPr>
            <a:xfrm>
              <a:off x="4648200" y="27813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590" name="Hexagon 589"/>
            <p:cNvSpPr>
              <a:spLocks noChangeAspect="1"/>
            </p:cNvSpPr>
            <p:nvPr/>
          </p:nvSpPr>
          <p:spPr>
            <a:xfrm>
              <a:off x="4838700" y="28956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591" name="Hexagon 590"/>
            <p:cNvSpPr>
              <a:spLocks noChangeAspect="1"/>
            </p:cNvSpPr>
            <p:nvPr/>
          </p:nvSpPr>
          <p:spPr>
            <a:xfrm>
              <a:off x="5029200" y="30099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592" name="Hexagon 591"/>
            <p:cNvSpPr>
              <a:spLocks noChangeAspect="1"/>
            </p:cNvSpPr>
            <p:nvPr/>
          </p:nvSpPr>
          <p:spPr>
            <a:xfrm>
              <a:off x="5219700" y="31242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593" name="Hexagon 592"/>
            <p:cNvSpPr>
              <a:spLocks noChangeAspect="1"/>
            </p:cNvSpPr>
            <p:nvPr/>
          </p:nvSpPr>
          <p:spPr>
            <a:xfrm>
              <a:off x="5219700" y="33528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594" name="Hexagon 593"/>
            <p:cNvSpPr>
              <a:spLocks noChangeAspect="1"/>
            </p:cNvSpPr>
            <p:nvPr/>
          </p:nvSpPr>
          <p:spPr>
            <a:xfrm>
              <a:off x="5219700" y="35814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595" name="Hexagon 594"/>
            <p:cNvSpPr>
              <a:spLocks noChangeAspect="1"/>
            </p:cNvSpPr>
            <p:nvPr/>
          </p:nvSpPr>
          <p:spPr>
            <a:xfrm>
              <a:off x="5219700" y="38100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596" name="Hexagon 595"/>
            <p:cNvSpPr>
              <a:spLocks noChangeAspect="1"/>
            </p:cNvSpPr>
            <p:nvPr/>
          </p:nvSpPr>
          <p:spPr>
            <a:xfrm>
              <a:off x="5029200" y="39243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597" name="Hexagon 596"/>
            <p:cNvSpPr>
              <a:spLocks noChangeAspect="1"/>
            </p:cNvSpPr>
            <p:nvPr/>
          </p:nvSpPr>
          <p:spPr>
            <a:xfrm>
              <a:off x="4838700" y="40386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598" name="Hexagon 597"/>
            <p:cNvSpPr>
              <a:spLocks noChangeAspect="1"/>
            </p:cNvSpPr>
            <p:nvPr/>
          </p:nvSpPr>
          <p:spPr>
            <a:xfrm>
              <a:off x="4648200" y="41529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599" name="Hexagon 598"/>
            <p:cNvSpPr>
              <a:spLocks noChangeAspect="1"/>
            </p:cNvSpPr>
            <p:nvPr/>
          </p:nvSpPr>
          <p:spPr>
            <a:xfrm>
              <a:off x="4457700" y="42672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600" name="Hexagon 599"/>
            <p:cNvSpPr>
              <a:spLocks noChangeAspect="1"/>
            </p:cNvSpPr>
            <p:nvPr/>
          </p:nvSpPr>
          <p:spPr>
            <a:xfrm>
              <a:off x="4267200" y="41529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601" name="Hexagon 600"/>
            <p:cNvSpPr>
              <a:spLocks noChangeAspect="1"/>
            </p:cNvSpPr>
            <p:nvPr/>
          </p:nvSpPr>
          <p:spPr>
            <a:xfrm>
              <a:off x="4076700" y="40386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602" name="Hexagon 601"/>
            <p:cNvSpPr>
              <a:spLocks noChangeAspect="1"/>
            </p:cNvSpPr>
            <p:nvPr/>
          </p:nvSpPr>
          <p:spPr>
            <a:xfrm>
              <a:off x="3886200" y="39243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603" name="Hexagon 602"/>
            <p:cNvSpPr>
              <a:spLocks noChangeAspect="1"/>
            </p:cNvSpPr>
            <p:nvPr/>
          </p:nvSpPr>
          <p:spPr>
            <a:xfrm>
              <a:off x="3886200" y="27813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604" name="Hexagon 603"/>
            <p:cNvSpPr>
              <a:spLocks noChangeAspect="1"/>
            </p:cNvSpPr>
            <p:nvPr/>
          </p:nvSpPr>
          <p:spPr>
            <a:xfrm>
              <a:off x="4076700" y="26670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605" name="Hexagon 604"/>
            <p:cNvSpPr>
              <a:spLocks noChangeAspect="1"/>
            </p:cNvSpPr>
            <p:nvPr/>
          </p:nvSpPr>
          <p:spPr>
            <a:xfrm>
              <a:off x="4838700" y="26670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606" name="Hexagon 605"/>
            <p:cNvSpPr>
              <a:spLocks noChangeAspect="1"/>
            </p:cNvSpPr>
            <p:nvPr/>
          </p:nvSpPr>
          <p:spPr>
            <a:xfrm>
              <a:off x="5029200" y="27813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607" name="Hexagon 606"/>
            <p:cNvSpPr>
              <a:spLocks noChangeAspect="1"/>
            </p:cNvSpPr>
            <p:nvPr/>
          </p:nvSpPr>
          <p:spPr>
            <a:xfrm>
              <a:off x="5219700" y="28956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608" name="Hexagon 607"/>
            <p:cNvSpPr>
              <a:spLocks noChangeAspect="1"/>
            </p:cNvSpPr>
            <p:nvPr/>
          </p:nvSpPr>
          <p:spPr>
            <a:xfrm>
              <a:off x="5219700" y="40386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609" name="Hexagon 608"/>
            <p:cNvSpPr>
              <a:spLocks noChangeAspect="1"/>
            </p:cNvSpPr>
            <p:nvPr/>
          </p:nvSpPr>
          <p:spPr>
            <a:xfrm>
              <a:off x="5029200" y="41529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610" name="Hexagon 609"/>
            <p:cNvSpPr>
              <a:spLocks noChangeAspect="1"/>
            </p:cNvSpPr>
            <p:nvPr/>
          </p:nvSpPr>
          <p:spPr>
            <a:xfrm>
              <a:off x="4838700" y="42672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611" name="Hexagon 610"/>
            <p:cNvSpPr>
              <a:spLocks noChangeAspect="1"/>
            </p:cNvSpPr>
            <p:nvPr/>
          </p:nvSpPr>
          <p:spPr>
            <a:xfrm>
              <a:off x="4076700" y="42672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612" name="Hexagon 611"/>
            <p:cNvSpPr>
              <a:spLocks noChangeAspect="1"/>
            </p:cNvSpPr>
            <p:nvPr/>
          </p:nvSpPr>
          <p:spPr>
            <a:xfrm>
              <a:off x="3886200" y="41529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613" name="Hexagon 612"/>
            <p:cNvSpPr>
              <a:spLocks noChangeAspect="1"/>
            </p:cNvSpPr>
            <p:nvPr/>
          </p:nvSpPr>
          <p:spPr>
            <a:xfrm>
              <a:off x="5219700" y="26670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614" name="Hexagon 613"/>
            <p:cNvSpPr>
              <a:spLocks noChangeAspect="1"/>
            </p:cNvSpPr>
            <p:nvPr/>
          </p:nvSpPr>
          <p:spPr>
            <a:xfrm>
              <a:off x="5219700" y="42672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615" name="Hexagon 614"/>
            <p:cNvSpPr>
              <a:spLocks noChangeAspect="1"/>
            </p:cNvSpPr>
            <p:nvPr/>
          </p:nvSpPr>
          <p:spPr>
            <a:xfrm>
              <a:off x="3695700" y="42672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616" name="Hexagon 615"/>
            <p:cNvSpPr>
              <a:spLocks noChangeAspect="1"/>
            </p:cNvSpPr>
            <p:nvPr/>
          </p:nvSpPr>
          <p:spPr>
            <a:xfrm>
              <a:off x="3695700" y="40386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617" name="Hexagon 616"/>
            <p:cNvSpPr>
              <a:spLocks noChangeAspect="1"/>
            </p:cNvSpPr>
            <p:nvPr/>
          </p:nvSpPr>
          <p:spPr>
            <a:xfrm>
              <a:off x="3695700" y="38100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618" name="Hexagon 617"/>
            <p:cNvSpPr>
              <a:spLocks noChangeAspect="1"/>
            </p:cNvSpPr>
            <p:nvPr/>
          </p:nvSpPr>
          <p:spPr>
            <a:xfrm>
              <a:off x="3695700" y="35814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619" name="Hexagon 618"/>
            <p:cNvSpPr>
              <a:spLocks noChangeAspect="1"/>
            </p:cNvSpPr>
            <p:nvPr/>
          </p:nvSpPr>
          <p:spPr>
            <a:xfrm>
              <a:off x="3695700" y="33528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620" name="Hexagon 619"/>
            <p:cNvSpPr>
              <a:spLocks noChangeAspect="1"/>
            </p:cNvSpPr>
            <p:nvPr/>
          </p:nvSpPr>
          <p:spPr>
            <a:xfrm>
              <a:off x="3695700" y="31242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621" name="Hexagon 620"/>
            <p:cNvSpPr>
              <a:spLocks noChangeAspect="1"/>
            </p:cNvSpPr>
            <p:nvPr/>
          </p:nvSpPr>
          <p:spPr>
            <a:xfrm>
              <a:off x="3695700" y="28956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622" name="Hexagon 621"/>
            <p:cNvSpPr>
              <a:spLocks noChangeAspect="1"/>
            </p:cNvSpPr>
            <p:nvPr/>
          </p:nvSpPr>
          <p:spPr>
            <a:xfrm>
              <a:off x="3695700" y="26670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500" fill="hold"/>
                                        <p:tgtEl>
                                          <p:spTgt spid="227"/>
                                        </p:tgtEl>
                                      </p:cBhvr>
                                      <p:by x="15000" y="1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1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2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3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4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60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7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8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9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100"/>
                            </p:stCondLst>
                            <p:childTnLst>
                              <p:par>
                                <p:cTn id="136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200"/>
                            </p:stCondLst>
                            <p:childTnLst>
                              <p:par>
                                <p:cTn id="141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300"/>
                            </p:stCondLst>
                            <p:childTnLst>
                              <p:par>
                                <p:cTn id="150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4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25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2600"/>
                            </p:stCondLst>
                            <p:childTnLst>
                              <p:par>
                                <p:cTn id="169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7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800"/>
                            </p:stCondLst>
                            <p:childTnLst>
                              <p:par>
                                <p:cTn id="1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" grpId="0" animBg="1"/>
      <p:bldP spid="227" grpId="0" animBg="1"/>
      <p:bldP spid="227" grpId="1" animBg="1"/>
      <p:bldP spid="227" grpId="2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247" grpId="0" animBg="1"/>
      <p:bldP spid="248" grpId="0" animBg="1"/>
      <p:bldP spid="249" grpId="0" animBg="1"/>
      <p:bldP spid="250" grpId="0" animBg="1"/>
      <p:bldP spid="251" grpId="0" animBg="1"/>
      <p:bldP spid="252" grpId="0" animBg="1"/>
      <p:bldP spid="253" grpId="0" animBg="1"/>
      <p:bldP spid="254" grpId="0" animBg="1"/>
      <p:bldP spid="255" grpId="0" animBg="1"/>
      <p:bldP spid="256" grpId="0" animBg="1"/>
      <p:bldP spid="257" grpId="0" animBg="1"/>
      <p:bldP spid="258" grpId="0" animBg="1"/>
      <p:bldP spid="259" grpId="0" animBg="1"/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6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  <p:bldP spid="274" grpId="0" animBg="1"/>
      <p:bldP spid="275" grpId="0" animBg="1"/>
      <p:bldP spid="276" grpId="0" animBg="1"/>
      <p:bldP spid="277" grpId="0" animBg="1"/>
      <p:bldP spid="278" grpId="0" animBg="1"/>
      <p:bldP spid="279" grpId="0" animBg="1"/>
      <p:bldP spid="280" grpId="0" animBg="1"/>
      <p:bldP spid="281" grpId="0" animBg="1"/>
      <p:bldP spid="282" grpId="0" animBg="1"/>
      <p:bldP spid="283" grpId="0" animBg="1"/>
      <p:bldP spid="284" grpId="0" animBg="1"/>
      <p:bldP spid="285" grpId="0" animBg="1"/>
      <p:bldP spid="286" grpId="0" animBg="1"/>
      <p:bldP spid="287" grpId="0" animBg="1"/>
      <p:bldP spid="288" grpId="0" animBg="1"/>
      <p:bldP spid="289" grpId="0" animBg="1"/>
      <p:bldP spid="475" grpId="0" animBg="1"/>
      <p:bldP spid="476" grpId="0" animBg="1"/>
      <p:bldP spid="477" grpId="0" animBg="1"/>
      <p:bldP spid="478" grpId="0" animBg="1"/>
      <p:bldP spid="479" grpId="0" animBg="1"/>
      <p:bldP spid="480" grpId="0" animBg="1"/>
      <p:bldP spid="481" grpId="0" animBg="1"/>
      <p:bldP spid="48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Chevron 104"/>
          <p:cNvSpPr/>
          <p:nvPr/>
        </p:nvSpPr>
        <p:spPr>
          <a:xfrm>
            <a:off x="6400800" y="76200"/>
            <a:ext cx="2514600" cy="533400"/>
          </a:xfrm>
          <a:prstGeom prst="chevron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50000">
                <a:srgbClr val="4F81BD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  Simulation</a:t>
            </a: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4" name="Chevron 103"/>
          <p:cNvSpPr/>
          <p:nvPr/>
        </p:nvSpPr>
        <p:spPr>
          <a:xfrm>
            <a:off x="4343400" y="76200"/>
            <a:ext cx="2514600" cy="533400"/>
          </a:xfrm>
          <a:prstGeom prst="chevron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50000">
                <a:srgbClr val="4F81BD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GMLC</a:t>
            </a: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>
            <a:off x="228600" y="76200"/>
            <a:ext cx="2514600" cy="533400"/>
          </a:xfrm>
          <a:prstGeom prst="chevron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50000">
                <a:srgbClr val="4F81BD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Problem</a:t>
            </a: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800" dirty="0" smtClean="0">
                <a:latin typeface="+mj-lt"/>
              </a:rPr>
              <a:t>GMLC</a:t>
            </a:r>
            <a:endParaRPr lang="en-US" sz="1800" dirty="0">
              <a:latin typeface="+mj-lt"/>
            </a:endParaRPr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b="0" dirty="0" smtClean="0">
                <a:latin typeface="+mj-lt"/>
              </a:rPr>
              <a:t>ULFG II</a:t>
            </a:r>
            <a:endParaRPr lang="en-US" sz="1800" b="0" dirty="0">
              <a:latin typeface="+mj-lt"/>
            </a:endParaRPr>
          </a:p>
        </p:txBody>
      </p:sp>
      <p:sp>
        <p:nvSpPr>
          <p:cNvPr id="8" name="Chevron 7"/>
          <p:cNvSpPr/>
          <p:nvPr/>
        </p:nvSpPr>
        <p:spPr>
          <a:xfrm>
            <a:off x="2362200" y="76200"/>
            <a:ext cx="2514600" cy="533400"/>
          </a:xfrm>
          <a:prstGeom prst="chevron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50000">
                <a:srgbClr val="4F81BD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solidFill>
              <a:schemeClr val="accent3">
                <a:lumMod val="95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  GSM Architecture</a:t>
            </a: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0" y="838200"/>
            <a:ext cx="91440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Tx/>
              <a:buFont typeface="Arial" pitchFamily="34" charset="0"/>
              <a:buChar char="•"/>
              <a:tabLst/>
              <a:defRPr/>
            </a:pPr>
            <a:r>
              <a:rPr lang="en-US" sz="3200" kern="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N</a:t>
            </a:r>
            <a:r>
              <a:rPr lang="en-US" sz="3200" kern="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kern="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Location Areas </a:t>
            </a:r>
            <a:r>
              <a:rPr lang="en-US" sz="3200" kern="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= </a:t>
            </a:r>
            <a:r>
              <a:rPr lang="en-US" sz="3200" b="1" kern="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MSC/VLR Service Area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/>
            </a:r>
            <a:b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</a:b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60000"/>
                  <a:lumOff val="40000"/>
                </a:schemeClr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742950" marR="0" lvl="1" indent="-28575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</a:endParaRPr>
          </a:p>
        </p:txBody>
      </p:sp>
      <p:grpSp>
        <p:nvGrpSpPr>
          <p:cNvPr id="1319" name="Group 1318"/>
          <p:cNvGrpSpPr>
            <a:grpSpLocks noChangeAspect="1"/>
          </p:cNvGrpSpPr>
          <p:nvPr/>
        </p:nvGrpSpPr>
        <p:grpSpPr>
          <a:xfrm>
            <a:off x="4113276" y="2941424"/>
            <a:ext cx="954024" cy="975152"/>
            <a:chOff x="3695700" y="2667000"/>
            <a:chExt cx="1789176" cy="1828800"/>
          </a:xfrm>
          <a:solidFill>
            <a:srgbClr val="FF0000"/>
          </a:solidFill>
        </p:grpSpPr>
        <p:sp>
          <p:nvSpPr>
            <p:cNvPr id="1320" name="Hexagon 1319"/>
            <p:cNvSpPr>
              <a:spLocks noChangeAspect="1"/>
            </p:cNvSpPr>
            <p:nvPr/>
          </p:nvSpPr>
          <p:spPr>
            <a:xfrm>
              <a:off x="4457700" y="33528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321" name="Hexagon 1320"/>
            <p:cNvSpPr>
              <a:spLocks noChangeAspect="1"/>
            </p:cNvSpPr>
            <p:nvPr/>
          </p:nvSpPr>
          <p:spPr>
            <a:xfrm>
              <a:off x="3848100" y="2804949"/>
              <a:ext cx="1447800" cy="1248103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322" name="Hexagon 1321"/>
            <p:cNvSpPr>
              <a:spLocks noChangeAspect="1"/>
            </p:cNvSpPr>
            <p:nvPr/>
          </p:nvSpPr>
          <p:spPr>
            <a:xfrm>
              <a:off x="4648200" y="34671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323" name="Hexagon 1322"/>
            <p:cNvSpPr>
              <a:spLocks noChangeAspect="1"/>
            </p:cNvSpPr>
            <p:nvPr/>
          </p:nvSpPr>
          <p:spPr>
            <a:xfrm>
              <a:off x="4457700" y="35814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324" name="Hexagon 1323"/>
            <p:cNvSpPr>
              <a:spLocks noChangeAspect="1"/>
            </p:cNvSpPr>
            <p:nvPr/>
          </p:nvSpPr>
          <p:spPr>
            <a:xfrm>
              <a:off x="4267200" y="34671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325" name="Hexagon 1324"/>
            <p:cNvSpPr>
              <a:spLocks noChangeAspect="1"/>
            </p:cNvSpPr>
            <p:nvPr/>
          </p:nvSpPr>
          <p:spPr>
            <a:xfrm>
              <a:off x="4267200" y="32385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326" name="Hexagon 1325"/>
            <p:cNvSpPr>
              <a:spLocks noChangeAspect="1"/>
            </p:cNvSpPr>
            <p:nvPr/>
          </p:nvSpPr>
          <p:spPr>
            <a:xfrm>
              <a:off x="4457700" y="31242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327" name="Hexagon 1326"/>
            <p:cNvSpPr>
              <a:spLocks noChangeAspect="1"/>
            </p:cNvSpPr>
            <p:nvPr/>
          </p:nvSpPr>
          <p:spPr>
            <a:xfrm>
              <a:off x="4648200" y="32385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328" name="Hexagon 1327"/>
            <p:cNvSpPr>
              <a:spLocks noChangeAspect="1"/>
            </p:cNvSpPr>
            <p:nvPr/>
          </p:nvSpPr>
          <p:spPr>
            <a:xfrm>
              <a:off x="4838700" y="33528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329" name="Hexagon 1328"/>
            <p:cNvSpPr>
              <a:spLocks noChangeAspect="1"/>
            </p:cNvSpPr>
            <p:nvPr/>
          </p:nvSpPr>
          <p:spPr>
            <a:xfrm>
              <a:off x="4838700" y="35814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330" name="Hexagon 1329"/>
            <p:cNvSpPr>
              <a:spLocks noChangeAspect="1"/>
            </p:cNvSpPr>
            <p:nvPr/>
          </p:nvSpPr>
          <p:spPr>
            <a:xfrm>
              <a:off x="4648200" y="36957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331" name="Hexagon 1330"/>
            <p:cNvSpPr>
              <a:spLocks noChangeAspect="1"/>
            </p:cNvSpPr>
            <p:nvPr/>
          </p:nvSpPr>
          <p:spPr>
            <a:xfrm>
              <a:off x="4457700" y="38100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332" name="Hexagon 1331"/>
            <p:cNvSpPr>
              <a:spLocks noChangeAspect="1"/>
            </p:cNvSpPr>
            <p:nvPr/>
          </p:nvSpPr>
          <p:spPr>
            <a:xfrm>
              <a:off x="4267200" y="36957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333" name="Hexagon 1332"/>
            <p:cNvSpPr>
              <a:spLocks noChangeAspect="1"/>
            </p:cNvSpPr>
            <p:nvPr/>
          </p:nvSpPr>
          <p:spPr>
            <a:xfrm>
              <a:off x="4076700" y="35814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334" name="Hexagon 1333"/>
            <p:cNvSpPr>
              <a:spLocks noChangeAspect="1"/>
            </p:cNvSpPr>
            <p:nvPr/>
          </p:nvSpPr>
          <p:spPr>
            <a:xfrm>
              <a:off x="4076700" y="33528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335" name="Hexagon 1334"/>
            <p:cNvSpPr>
              <a:spLocks noChangeAspect="1"/>
            </p:cNvSpPr>
            <p:nvPr/>
          </p:nvSpPr>
          <p:spPr>
            <a:xfrm>
              <a:off x="4076700" y="31242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336" name="Hexagon 1335"/>
            <p:cNvSpPr>
              <a:spLocks noChangeAspect="1"/>
            </p:cNvSpPr>
            <p:nvPr/>
          </p:nvSpPr>
          <p:spPr>
            <a:xfrm>
              <a:off x="4267200" y="30099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337" name="Hexagon 1336"/>
            <p:cNvSpPr>
              <a:spLocks noChangeAspect="1"/>
            </p:cNvSpPr>
            <p:nvPr/>
          </p:nvSpPr>
          <p:spPr>
            <a:xfrm>
              <a:off x="4457700" y="28956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338" name="Hexagon 1337"/>
            <p:cNvSpPr>
              <a:spLocks noChangeAspect="1"/>
            </p:cNvSpPr>
            <p:nvPr/>
          </p:nvSpPr>
          <p:spPr>
            <a:xfrm>
              <a:off x="4648200" y="30099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339" name="Hexagon 1338"/>
            <p:cNvSpPr>
              <a:spLocks noChangeAspect="1"/>
            </p:cNvSpPr>
            <p:nvPr/>
          </p:nvSpPr>
          <p:spPr>
            <a:xfrm>
              <a:off x="4838700" y="31242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340" name="Hexagon 1339"/>
            <p:cNvSpPr>
              <a:spLocks noChangeAspect="1"/>
            </p:cNvSpPr>
            <p:nvPr/>
          </p:nvSpPr>
          <p:spPr>
            <a:xfrm>
              <a:off x="5029200" y="32385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341" name="Hexagon 1340"/>
            <p:cNvSpPr>
              <a:spLocks noChangeAspect="1"/>
            </p:cNvSpPr>
            <p:nvPr/>
          </p:nvSpPr>
          <p:spPr>
            <a:xfrm>
              <a:off x="5029200" y="34671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342" name="Hexagon 1341"/>
            <p:cNvSpPr>
              <a:spLocks noChangeAspect="1"/>
            </p:cNvSpPr>
            <p:nvPr/>
          </p:nvSpPr>
          <p:spPr>
            <a:xfrm>
              <a:off x="5029200" y="36957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343" name="Hexagon 1342"/>
            <p:cNvSpPr>
              <a:spLocks noChangeAspect="1"/>
            </p:cNvSpPr>
            <p:nvPr/>
          </p:nvSpPr>
          <p:spPr>
            <a:xfrm>
              <a:off x="4838700" y="38100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344" name="Hexagon 1343"/>
            <p:cNvSpPr>
              <a:spLocks noChangeAspect="1"/>
            </p:cNvSpPr>
            <p:nvPr/>
          </p:nvSpPr>
          <p:spPr>
            <a:xfrm>
              <a:off x="4648200" y="39243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345" name="Hexagon 1344"/>
            <p:cNvSpPr>
              <a:spLocks noChangeAspect="1"/>
            </p:cNvSpPr>
            <p:nvPr/>
          </p:nvSpPr>
          <p:spPr>
            <a:xfrm>
              <a:off x="4457700" y="40386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346" name="Hexagon 1345"/>
            <p:cNvSpPr>
              <a:spLocks noChangeAspect="1"/>
            </p:cNvSpPr>
            <p:nvPr/>
          </p:nvSpPr>
          <p:spPr>
            <a:xfrm>
              <a:off x="4267200" y="39243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347" name="Hexagon 1346"/>
            <p:cNvSpPr>
              <a:spLocks noChangeAspect="1"/>
            </p:cNvSpPr>
            <p:nvPr/>
          </p:nvSpPr>
          <p:spPr>
            <a:xfrm>
              <a:off x="4076700" y="38100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348" name="Hexagon 1347"/>
            <p:cNvSpPr>
              <a:spLocks noChangeAspect="1"/>
            </p:cNvSpPr>
            <p:nvPr/>
          </p:nvSpPr>
          <p:spPr>
            <a:xfrm>
              <a:off x="3886200" y="36957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349" name="Hexagon 1348"/>
            <p:cNvSpPr>
              <a:spLocks noChangeAspect="1"/>
            </p:cNvSpPr>
            <p:nvPr/>
          </p:nvSpPr>
          <p:spPr>
            <a:xfrm>
              <a:off x="3886200" y="34671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350" name="Hexagon 1349"/>
            <p:cNvSpPr>
              <a:spLocks noChangeAspect="1"/>
            </p:cNvSpPr>
            <p:nvPr/>
          </p:nvSpPr>
          <p:spPr>
            <a:xfrm>
              <a:off x="3886200" y="32385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351" name="Hexagon 1350"/>
            <p:cNvSpPr>
              <a:spLocks noChangeAspect="1"/>
            </p:cNvSpPr>
            <p:nvPr/>
          </p:nvSpPr>
          <p:spPr>
            <a:xfrm>
              <a:off x="3886200" y="30099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352" name="Hexagon 1351"/>
            <p:cNvSpPr>
              <a:spLocks noChangeAspect="1"/>
            </p:cNvSpPr>
            <p:nvPr/>
          </p:nvSpPr>
          <p:spPr>
            <a:xfrm>
              <a:off x="4076700" y="28956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353" name="Hexagon 1352"/>
            <p:cNvSpPr>
              <a:spLocks noChangeAspect="1"/>
            </p:cNvSpPr>
            <p:nvPr/>
          </p:nvSpPr>
          <p:spPr>
            <a:xfrm>
              <a:off x="4267200" y="27813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354" name="Hexagon 1353"/>
            <p:cNvSpPr>
              <a:spLocks noChangeAspect="1"/>
            </p:cNvSpPr>
            <p:nvPr/>
          </p:nvSpPr>
          <p:spPr>
            <a:xfrm>
              <a:off x="4457700" y="26670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355" name="Hexagon 1354"/>
            <p:cNvSpPr>
              <a:spLocks noChangeAspect="1"/>
            </p:cNvSpPr>
            <p:nvPr/>
          </p:nvSpPr>
          <p:spPr>
            <a:xfrm>
              <a:off x="4648200" y="27813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356" name="Hexagon 1355"/>
            <p:cNvSpPr>
              <a:spLocks noChangeAspect="1"/>
            </p:cNvSpPr>
            <p:nvPr/>
          </p:nvSpPr>
          <p:spPr>
            <a:xfrm>
              <a:off x="4838700" y="28956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357" name="Hexagon 1356"/>
            <p:cNvSpPr>
              <a:spLocks noChangeAspect="1"/>
            </p:cNvSpPr>
            <p:nvPr/>
          </p:nvSpPr>
          <p:spPr>
            <a:xfrm>
              <a:off x="5029200" y="30099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358" name="Hexagon 1357"/>
            <p:cNvSpPr>
              <a:spLocks noChangeAspect="1"/>
            </p:cNvSpPr>
            <p:nvPr/>
          </p:nvSpPr>
          <p:spPr>
            <a:xfrm>
              <a:off x="5219700" y="31242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359" name="Hexagon 1358"/>
            <p:cNvSpPr>
              <a:spLocks noChangeAspect="1"/>
            </p:cNvSpPr>
            <p:nvPr/>
          </p:nvSpPr>
          <p:spPr>
            <a:xfrm>
              <a:off x="5219700" y="33528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360" name="Hexagon 1359"/>
            <p:cNvSpPr>
              <a:spLocks noChangeAspect="1"/>
            </p:cNvSpPr>
            <p:nvPr/>
          </p:nvSpPr>
          <p:spPr>
            <a:xfrm>
              <a:off x="5219700" y="35814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361" name="Hexagon 1360"/>
            <p:cNvSpPr>
              <a:spLocks noChangeAspect="1"/>
            </p:cNvSpPr>
            <p:nvPr/>
          </p:nvSpPr>
          <p:spPr>
            <a:xfrm>
              <a:off x="5219700" y="38100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362" name="Hexagon 1361"/>
            <p:cNvSpPr>
              <a:spLocks noChangeAspect="1"/>
            </p:cNvSpPr>
            <p:nvPr/>
          </p:nvSpPr>
          <p:spPr>
            <a:xfrm>
              <a:off x="5029200" y="39243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363" name="Hexagon 1362"/>
            <p:cNvSpPr>
              <a:spLocks noChangeAspect="1"/>
            </p:cNvSpPr>
            <p:nvPr/>
          </p:nvSpPr>
          <p:spPr>
            <a:xfrm>
              <a:off x="4838700" y="40386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364" name="Hexagon 1363"/>
            <p:cNvSpPr>
              <a:spLocks noChangeAspect="1"/>
            </p:cNvSpPr>
            <p:nvPr/>
          </p:nvSpPr>
          <p:spPr>
            <a:xfrm>
              <a:off x="4648200" y="41529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365" name="Hexagon 1364"/>
            <p:cNvSpPr>
              <a:spLocks noChangeAspect="1"/>
            </p:cNvSpPr>
            <p:nvPr/>
          </p:nvSpPr>
          <p:spPr>
            <a:xfrm>
              <a:off x="4457700" y="42672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366" name="Hexagon 1365"/>
            <p:cNvSpPr>
              <a:spLocks noChangeAspect="1"/>
            </p:cNvSpPr>
            <p:nvPr/>
          </p:nvSpPr>
          <p:spPr>
            <a:xfrm>
              <a:off x="4267200" y="41529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367" name="Hexagon 1366"/>
            <p:cNvSpPr>
              <a:spLocks noChangeAspect="1"/>
            </p:cNvSpPr>
            <p:nvPr/>
          </p:nvSpPr>
          <p:spPr>
            <a:xfrm>
              <a:off x="4076700" y="40386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368" name="Hexagon 1367"/>
            <p:cNvSpPr>
              <a:spLocks noChangeAspect="1"/>
            </p:cNvSpPr>
            <p:nvPr/>
          </p:nvSpPr>
          <p:spPr>
            <a:xfrm>
              <a:off x="3886200" y="39243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369" name="Hexagon 1368"/>
            <p:cNvSpPr>
              <a:spLocks noChangeAspect="1"/>
            </p:cNvSpPr>
            <p:nvPr/>
          </p:nvSpPr>
          <p:spPr>
            <a:xfrm>
              <a:off x="3886200" y="27813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370" name="Hexagon 1369"/>
            <p:cNvSpPr>
              <a:spLocks noChangeAspect="1"/>
            </p:cNvSpPr>
            <p:nvPr/>
          </p:nvSpPr>
          <p:spPr>
            <a:xfrm>
              <a:off x="4076700" y="26670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371" name="Hexagon 1370"/>
            <p:cNvSpPr>
              <a:spLocks noChangeAspect="1"/>
            </p:cNvSpPr>
            <p:nvPr/>
          </p:nvSpPr>
          <p:spPr>
            <a:xfrm>
              <a:off x="4838700" y="26670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372" name="Hexagon 1371"/>
            <p:cNvSpPr>
              <a:spLocks noChangeAspect="1"/>
            </p:cNvSpPr>
            <p:nvPr/>
          </p:nvSpPr>
          <p:spPr>
            <a:xfrm>
              <a:off x="5029200" y="27813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373" name="Hexagon 1372"/>
            <p:cNvSpPr>
              <a:spLocks noChangeAspect="1"/>
            </p:cNvSpPr>
            <p:nvPr/>
          </p:nvSpPr>
          <p:spPr>
            <a:xfrm>
              <a:off x="5219700" y="28956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374" name="Hexagon 1373"/>
            <p:cNvSpPr>
              <a:spLocks noChangeAspect="1"/>
            </p:cNvSpPr>
            <p:nvPr/>
          </p:nvSpPr>
          <p:spPr>
            <a:xfrm>
              <a:off x="5219700" y="40386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375" name="Hexagon 1374"/>
            <p:cNvSpPr>
              <a:spLocks noChangeAspect="1"/>
            </p:cNvSpPr>
            <p:nvPr/>
          </p:nvSpPr>
          <p:spPr>
            <a:xfrm>
              <a:off x="5029200" y="41529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376" name="Hexagon 1375"/>
            <p:cNvSpPr>
              <a:spLocks noChangeAspect="1"/>
            </p:cNvSpPr>
            <p:nvPr/>
          </p:nvSpPr>
          <p:spPr>
            <a:xfrm>
              <a:off x="4838700" y="42672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377" name="Hexagon 1376"/>
            <p:cNvSpPr>
              <a:spLocks noChangeAspect="1"/>
            </p:cNvSpPr>
            <p:nvPr/>
          </p:nvSpPr>
          <p:spPr>
            <a:xfrm>
              <a:off x="4076700" y="42672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378" name="Hexagon 1377"/>
            <p:cNvSpPr>
              <a:spLocks noChangeAspect="1"/>
            </p:cNvSpPr>
            <p:nvPr/>
          </p:nvSpPr>
          <p:spPr>
            <a:xfrm>
              <a:off x="3886200" y="41529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379" name="Hexagon 1378"/>
            <p:cNvSpPr>
              <a:spLocks noChangeAspect="1"/>
            </p:cNvSpPr>
            <p:nvPr/>
          </p:nvSpPr>
          <p:spPr>
            <a:xfrm>
              <a:off x="5219700" y="26670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380" name="Hexagon 1379"/>
            <p:cNvSpPr>
              <a:spLocks noChangeAspect="1"/>
            </p:cNvSpPr>
            <p:nvPr/>
          </p:nvSpPr>
          <p:spPr>
            <a:xfrm>
              <a:off x="5219700" y="42672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381" name="Hexagon 1380"/>
            <p:cNvSpPr>
              <a:spLocks noChangeAspect="1"/>
            </p:cNvSpPr>
            <p:nvPr/>
          </p:nvSpPr>
          <p:spPr>
            <a:xfrm>
              <a:off x="3695700" y="42672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382" name="Hexagon 1381"/>
            <p:cNvSpPr>
              <a:spLocks noChangeAspect="1"/>
            </p:cNvSpPr>
            <p:nvPr/>
          </p:nvSpPr>
          <p:spPr>
            <a:xfrm>
              <a:off x="3695700" y="40386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383" name="Hexagon 1382"/>
            <p:cNvSpPr>
              <a:spLocks noChangeAspect="1"/>
            </p:cNvSpPr>
            <p:nvPr/>
          </p:nvSpPr>
          <p:spPr>
            <a:xfrm>
              <a:off x="3695700" y="38100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384" name="Hexagon 1383"/>
            <p:cNvSpPr>
              <a:spLocks noChangeAspect="1"/>
            </p:cNvSpPr>
            <p:nvPr/>
          </p:nvSpPr>
          <p:spPr>
            <a:xfrm>
              <a:off x="3695700" y="35814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385" name="Hexagon 1384"/>
            <p:cNvSpPr>
              <a:spLocks noChangeAspect="1"/>
            </p:cNvSpPr>
            <p:nvPr/>
          </p:nvSpPr>
          <p:spPr>
            <a:xfrm>
              <a:off x="3695700" y="33528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386" name="Hexagon 1385"/>
            <p:cNvSpPr>
              <a:spLocks noChangeAspect="1"/>
            </p:cNvSpPr>
            <p:nvPr/>
          </p:nvSpPr>
          <p:spPr>
            <a:xfrm>
              <a:off x="3695700" y="31242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387" name="Hexagon 1386"/>
            <p:cNvSpPr>
              <a:spLocks noChangeAspect="1"/>
            </p:cNvSpPr>
            <p:nvPr/>
          </p:nvSpPr>
          <p:spPr>
            <a:xfrm>
              <a:off x="3695700" y="28956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388" name="Hexagon 1387"/>
            <p:cNvSpPr>
              <a:spLocks noChangeAspect="1"/>
            </p:cNvSpPr>
            <p:nvPr/>
          </p:nvSpPr>
          <p:spPr>
            <a:xfrm>
              <a:off x="3695700" y="26670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2302" name="Group 2301"/>
          <p:cNvGrpSpPr/>
          <p:nvPr/>
        </p:nvGrpSpPr>
        <p:grpSpPr>
          <a:xfrm>
            <a:off x="3301978" y="2872948"/>
            <a:ext cx="852446" cy="975152"/>
            <a:chOff x="3301978" y="2872948"/>
            <a:chExt cx="852446" cy="975152"/>
          </a:xfrm>
        </p:grpSpPr>
        <p:sp>
          <p:nvSpPr>
            <p:cNvPr id="1390" name="Hexagon 1389"/>
            <p:cNvSpPr>
              <a:spLocks noChangeAspect="1"/>
            </p:cNvSpPr>
            <p:nvPr/>
          </p:nvSpPr>
          <p:spPr>
            <a:xfrm>
              <a:off x="3606713" y="3238630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392" name="Hexagon 1391"/>
            <p:cNvSpPr>
              <a:spLocks noChangeAspect="1"/>
            </p:cNvSpPr>
            <p:nvPr/>
          </p:nvSpPr>
          <p:spPr>
            <a:xfrm>
              <a:off x="3708292" y="3299577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393" name="Hexagon 1392"/>
            <p:cNvSpPr>
              <a:spLocks noChangeAspect="1"/>
            </p:cNvSpPr>
            <p:nvPr/>
          </p:nvSpPr>
          <p:spPr>
            <a:xfrm>
              <a:off x="3606713" y="3360524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394" name="Hexagon 1393"/>
            <p:cNvSpPr>
              <a:spLocks noChangeAspect="1"/>
            </p:cNvSpPr>
            <p:nvPr/>
          </p:nvSpPr>
          <p:spPr>
            <a:xfrm>
              <a:off x="3505135" y="3299577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395" name="Hexagon 1394"/>
            <p:cNvSpPr>
              <a:spLocks noChangeAspect="1"/>
            </p:cNvSpPr>
            <p:nvPr/>
          </p:nvSpPr>
          <p:spPr>
            <a:xfrm>
              <a:off x="3505135" y="3177683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396" name="Hexagon 1395"/>
            <p:cNvSpPr>
              <a:spLocks noChangeAspect="1"/>
            </p:cNvSpPr>
            <p:nvPr/>
          </p:nvSpPr>
          <p:spPr>
            <a:xfrm>
              <a:off x="3606713" y="3116736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397" name="Hexagon 1396"/>
            <p:cNvSpPr>
              <a:spLocks noChangeAspect="1"/>
            </p:cNvSpPr>
            <p:nvPr/>
          </p:nvSpPr>
          <p:spPr>
            <a:xfrm>
              <a:off x="3708292" y="3177683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398" name="Hexagon 1397"/>
            <p:cNvSpPr>
              <a:spLocks noChangeAspect="1"/>
            </p:cNvSpPr>
            <p:nvPr/>
          </p:nvSpPr>
          <p:spPr>
            <a:xfrm>
              <a:off x="3809870" y="3238630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399" name="Hexagon 1398"/>
            <p:cNvSpPr>
              <a:spLocks noChangeAspect="1"/>
            </p:cNvSpPr>
            <p:nvPr/>
          </p:nvSpPr>
          <p:spPr>
            <a:xfrm>
              <a:off x="3809870" y="3360524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400" name="Hexagon 1399"/>
            <p:cNvSpPr>
              <a:spLocks noChangeAspect="1"/>
            </p:cNvSpPr>
            <p:nvPr/>
          </p:nvSpPr>
          <p:spPr>
            <a:xfrm>
              <a:off x="3708292" y="3421471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401" name="Hexagon 1400"/>
            <p:cNvSpPr>
              <a:spLocks noChangeAspect="1"/>
            </p:cNvSpPr>
            <p:nvPr/>
          </p:nvSpPr>
          <p:spPr>
            <a:xfrm>
              <a:off x="3606713" y="3482418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402" name="Hexagon 1401"/>
            <p:cNvSpPr>
              <a:spLocks noChangeAspect="1"/>
            </p:cNvSpPr>
            <p:nvPr/>
          </p:nvSpPr>
          <p:spPr>
            <a:xfrm>
              <a:off x="3505135" y="3421471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403" name="Hexagon 1402"/>
            <p:cNvSpPr>
              <a:spLocks noChangeAspect="1"/>
            </p:cNvSpPr>
            <p:nvPr/>
          </p:nvSpPr>
          <p:spPr>
            <a:xfrm>
              <a:off x="3403557" y="3360524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404" name="Hexagon 1403"/>
            <p:cNvSpPr>
              <a:spLocks noChangeAspect="1"/>
            </p:cNvSpPr>
            <p:nvPr/>
          </p:nvSpPr>
          <p:spPr>
            <a:xfrm>
              <a:off x="3403557" y="3238630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405" name="Hexagon 1404"/>
            <p:cNvSpPr>
              <a:spLocks noChangeAspect="1"/>
            </p:cNvSpPr>
            <p:nvPr/>
          </p:nvSpPr>
          <p:spPr>
            <a:xfrm>
              <a:off x="3403557" y="3116736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406" name="Hexagon 1405"/>
            <p:cNvSpPr>
              <a:spLocks noChangeAspect="1"/>
            </p:cNvSpPr>
            <p:nvPr/>
          </p:nvSpPr>
          <p:spPr>
            <a:xfrm>
              <a:off x="3505135" y="3055789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407" name="Hexagon 1406"/>
            <p:cNvSpPr>
              <a:spLocks noChangeAspect="1"/>
            </p:cNvSpPr>
            <p:nvPr/>
          </p:nvSpPr>
          <p:spPr>
            <a:xfrm>
              <a:off x="3606713" y="2994842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408" name="Hexagon 1407"/>
            <p:cNvSpPr>
              <a:spLocks noChangeAspect="1"/>
            </p:cNvSpPr>
            <p:nvPr/>
          </p:nvSpPr>
          <p:spPr>
            <a:xfrm>
              <a:off x="3708292" y="3055789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409" name="Hexagon 1408"/>
            <p:cNvSpPr>
              <a:spLocks noChangeAspect="1"/>
            </p:cNvSpPr>
            <p:nvPr/>
          </p:nvSpPr>
          <p:spPr>
            <a:xfrm>
              <a:off x="3809870" y="3116736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410" name="Hexagon 1409"/>
            <p:cNvSpPr>
              <a:spLocks noChangeAspect="1"/>
            </p:cNvSpPr>
            <p:nvPr/>
          </p:nvSpPr>
          <p:spPr>
            <a:xfrm>
              <a:off x="3911449" y="3177683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411" name="Hexagon 1410"/>
            <p:cNvSpPr>
              <a:spLocks noChangeAspect="1"/>
            </p:cNvSpPr>
            <p:nvPr/>
          </p:nvSpPr>
          <p:spPr>
            <a:xfrm>
              <a:off x="3911449" y="3299577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412" name="Hexagon 1411"/>
            <p:cNvSpPr>
              <a:spLocks noChangeAspect="1"/>
            </p:cNvSpPr>
            <p:nvPr/>
          </p:nvSpPr>
          <p:spPr>
            <a:xfrm>
              <a:off x="3911449" y="3421471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413" name="Hexagon 1412"/>
            <p:cNvSpPr>
              <a:spLocks noChangeAspect="1"/>
            </p:cNvSpPr>
            <p:nvPr/>
          </p:nvSpPr>
          <p:spPr>
            <a:xfrm>
              <a:off x="3809870" y="3482418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414" name="Hexagon 1413"/>
            <p:cNvSpPr>
              <a:spLocks noChangeAspect="1"/>
            </p:cNvSpPr>
            <p:nvPr/>
          </p:nvSpPr>
          <p:spPr>
            <a:xfrm>
              <a:off x="3708292" y="3543365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415" name="Hexagon 1414"/>
            <p:cNvSpPr>
              <a:spLocks noChangeAspect="1"/>
            </p:cNvSpPr>
            <p:nvPr/>
          </p:nvSpPr>
          <p:spPr>
            <a:xfrm>
              <a:off x="3606713" y="3604312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416" name="Hexagon 1415"/>
            <p:cNvSpPr>
              <a:spLocks noChangeAspect="1"/>
            </p:cNvSpPr>
            <p:nvPr/>
          </p:nvSpPr>
          <p:spPr>
            <a:xfrm>
              <a:off x="3505135" y="3543365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417" name="Hexagon 1416"/>
            <p:cNvSpPr>
              <a:spLocks noChangeAspect="1"/>
            </p:cNvSpPr>
            <p:nvPr/>
          </p:nvSpPr>
          <p:spPr>
            <a:xfrm>
              <a:off x="3403557" y="3482418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418" name="Hexagon 1417"/>
            <p:cNvSpPr>
              <a:spLocks noChangeAspect="1"/>
            </p:cNvSpPr>
            <p:nvPr/>
          </p:nvSpPr>
          <p:spPr>
            <a:xfrm>
              <a:off x="3301978" y="3421471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419" name="Hexagon 1418"/>
            <p:cNvSpPr>
              <a:spLocks noChangeAspect="1"/>
            </p:cNvSpPr>
            <p:nvPr/>
          </p:nvSpPr>
          <p:spPr>
            <a:xfrm>
              <a:off x="3301978" y="3299577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420" name="Hexagon 1419"/>
            <p:cNvSpPr>
              <a:spLocks noChangeAspect="1"/>
            </p:cNvSpPr>
            <p:nvPr/>
          </p:nvSpPr>
          <p:spPr>
            <a:xfrm>
              <a:off x="3301978" y="3177683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421" name="Hexagon 1420"/>
            <p:cNvSpPr>
              <a:spLocks noChangeAspect="1"/>
            </p:cNvSpPr>
            <p:nvPr/>
          </p:nvSpPr>
          <p:spPr>
            <a:xfrm>
              <a:off x="3301978" y="3055789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422" name="Hexagon 1421"/>
            <p:cNvSpPr>
              <a:spLocks noChangeAspect="1"/>
            </p:cNvSpPr>
            <p:nvPr/>
          </p:nvSpPr>
          <p:spPr>
            <a:xfrm>
              <a:off x="3403557" y="2994842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423" name="Hexagon 1422"/>
            <p:cNvSpPr>
              <a:spLocks noChangeAspect="1"/>
            </p:cNvSpPr>
            <p:nvPr/>
          </p:nvSpPr>
          <p:spPr>
            <a:xfrm>
              <a:off x="3505135" y="2933895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424" name="Hexagon 1423"/>
            <p:cNvSpPr>
              <a:spLocks noChangeAspect="1"/>
            </p:cNvSpPr>
            <p:nvPr/>
          </p:nvSpPr>
          <p:spPr>
            <a:xfrm>
              <a:off x="3606713" y="2872948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425" name="Hexagon 1424"/>
            <p:cNvSpPr>
              <a:spLocks noChangeAspect="1"/>
            </p:cNvSpPr>
            <p:nvPr/>
          </p:nvSpPr>
          <p:spPr>
            <a:xfrm>
              <a:off x="3708292" y="2933895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426" name="Hexagon 1425"/>
            <p:cNvSpPr>
              <a:spLocks noChangeAspect="1"/>
            </p:cNvSpPr>
            <p:nvPr/>
          </p:nvSpPr>
          <p:spPr>
            <a:xfrm>
              <a:off x="3809870" y="2994842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427" name="Hexagon 1426"/>
            <p:cNvSpPr>
              <a:spLocks noChangeAspect="1"/>
            </p:cNvSpPr>
            <p:nvPr/>
          </p:nvSpPr>
          <p:spPr>
            <a:xfrm>
              <a:off x="3911449" y="3055789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428" name="Hexagon 1427"/>
            <p:cNvSpPr>
              <a:spLocks noChangeAspect="1"/>
            </p:cNvSpPr>
            <p:nvPr/>
          </p:nvSpPr>
          <p:spPr>
            <a:xfrm>
              <a:off x="4013027" y="3116736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429" name="Hexagon 1428"/>
            <p:cNvSpPr>
              <a:spLocks noChangeAspect="1"/>
            </p:cNvSpPr>
            <p:nvPr/>
          </p:nvSpPr>
          <p:spPr>
            <a:xfrm>
              <a:off x="4013027" y="3238630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430" name="Hexagon 1429"/>
            <p:cNvSpPr>
              <a:spLocks noChangeAspect="1"/>
            </p:cNvSpPr>
            <p:nvPr/>
          </p:nvSpPr>
          <p:spPr>
            <a:xfrm>
              <a:off x="4013027" y="3360524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431" name="Hexagon 1430"/>
            <p:cNvSpPr>
              <a:spLocks noChangeAspect="1"/>
            </p:cNvSpPr>
            <p:nvPr/>
          </p:nvSpPr>
          <p:spPr>
            <a:xfrm>
              <a:off x="4013027" y="3482418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432" name="Hexagon 1431"/>
            <p:cNvSpPr>
              <a:spLocks noChangeAspect="1"/>
            </p:cNvSpPr>
            <p:nvPr/>
          </p:nvSpPr>
          <p:spPr>
            <a:xfrm>
              <a:off x="3911449" y="3543365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433" name="Hexagon 1432"/>
            <p:cNvSpPr>
              <a:spLocks noChangeAspect="1"/>
            </p:cNvSpPr>
            <p:nvPr/>
          </p:nvSpPr>
          <p:spPr>
            <a:xfrm>
              <a:off x="3809870" y="3604312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434" name="Hexagon 1433"/>
            <p:cNvSpPr>
              <a:spLocks noChangeAspect="1"/>
            </p:cNvSpPr>
            <p:nvPr/>
          </p:nvSpPr>
          <p:spPr>
            <a:xfrm>
              <a:off x="3708292" y="3665259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435" name="Hexagon 1434"/>
            <p:cNvSpPr>
              <a:spLocks noChangeAspect="1"/>
            </p:cNvSpPr>
            <p:nvPr/>
          </p:nvSpPr>
          <p:spPr>
            <a:xfrm>
              <a:off x="3606713" y="3726206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436" name="Hexagon 1435"/>
            <p:cNvSpPr>
              <a:spLocks noChangeAspect="1"/>
            </p:cNvSpPr>
            <p:nvPr/>
          </p:nvSpPr>
          <p:spPr>
            <a:xfrm>
              <a:off x="3505135" y="3665259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437" name="Hexagon 1436"/>
            <p:cNvSpPr>
              <a:spLocks noChangeAspect="1"/>
            </p:cNvSpPr>
            <p:nvPr/>
          </p:nvSpPr>
          <p:spPr>
            <a:xfrm>
              <a:off x="3403557" y="3604312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438" name="Hexagon 1437"/>
            <p:cNvSpPr>
              <a:spLocks noChangeAspect="1"/>
            </p:cNvSpPr>
            <p:nvPr/>
          </p:nvSpPr>
          <p:spPr>
            <a:xfrm>
              <a:off x="3301978" y="3543365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439" name="Hexagon 1438"/>
            <p:cNvSpPr>
              <a:spLocks noChangeAspect="1"/>
            </p:cNvSpPr>
            <p:nvPr/>
          </p:nvSpPr>
          <p:spPr>
            <a:xfrm>
              <a:off x="3301978" y="2933895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440" name="Hexagon 1439"/>
            <p:cNvSpPr>
              <a:spLocks noChangeAspect="1"/>
            </p:cNvSpPr>
            <p:nvPr/>
          </p:nvSpPr>
          <p:spPr>
            <a:xfrm>
              <a:off x="3403557" y="2872948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441" name="Hexagon 1440"/>
            <p:cNvSpPr>
              <a:spLocks noChangeAspect="1"/>
            </p:cNvSpPr>
            <p:nvPr/>
          </p:nvSpPr>
          <p:spPr>
            <a:xfrm>
              <a:off x="3809870" y="2872948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442" name="Hexagon 1441"/>
            <p:cNvSpPr>
              <a:spLocks noChangeAspect="1"/>
            </p:cNvSpPr>
            <p:nvPr/>
          </p:nvSpPr>
          <p:spPr>
            <a:xfrm>
              <a:off x="3911449" y="2933895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443" name="Hexagon 1442"/>
            <p:cNvSpPr>
              <a:spLocks noChangeAspect="1"/>
            </p:cNvSpPr>
            <p:nvPr/>
          </p:nvSpPr>
          <p:spPr>
            <a:xfrm>
              <a:off x="4013027" y="2994842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444" name="Hexagon 1443"/>
            <p:cNvSpPr>
              <a:spLocks noChangeAspect="1"/>
            </p:cNvSpPr>
            <p:nvPr/>
          </p:nvSpPr>
          <p:spPr>
            <a:xfrm>
              <a:off x="4013027" y="3604312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445" name="Hexagon 1444"/>
            <p:cNvSpPr>
              <a:spLocks noChangeAspect="1"/>
            </p:cNvSpPr>
            <p:nvPr/>
          </p:nvSpPr>
          <p:spPr>
            <a:xfrm>
              <a:off x="3911449" y="3665259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446" name="Hexagon 1445"/>
            <p:cNvSpPr>
              <a:spLocks noChangeAspect="1"/>
            </p:cNvSpPr>
            <p:nvPr/>
          </p:nvSpPr>
          <p:spPr>
            <a:xfrm>
              <a:off x="3809870" y="3726206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447" name="Hexagon 1446"/>
            <p:cNvSpPr>
              <a:spLocks noChangeAspect="1"/>
            </p:cNvSpPr>
            <p:nvPr/>
          </p:nvSpPr>
          <p:spPr>
            <a:xfrm>
              <a:off x="3403557" y="3726206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448" name="Hexagon 1447"/>
            <p:cNvSpPr>
              <a:spLocks noChangeAspect="1"/>
            </p:cNvSpPr>
            <p:nvPr/>
          </p:nvSpPr>
          <p:spPr>
            <a:xfrm>
              <a:off x="3301978" y="3665259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449" name="Hexagon 1448"/>
            <p:cNvSpPr>
              <a:spLocks noChangeAspect="1"/>
            </p:cNvSpPr>
            <p:nvPr/>
          </p:nvSpPr>
          <p:spPr>
            <a:xfrm>
              <a:off x="4013027" y="2872948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450" name="Hexagon 1449"/>
            <p:cNvSpPr>
              <a:spLocks noChangeAspect="1"/>
            </p:cNvSpPr>
            <p:nvPr/>
          </p:nvSpPr>
          <p:spPr>
            <a:xfrm>
              <a:off x="4013027" y="3726206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2303" name="Group 2302"/>
          <p:cNvGrpSpPr/>
          <p:nvPr/>
        </p:nvGrpSpPr>
        <p:grpSpPr>
          <a:xfrm>
            <a:off x="3313176" y="2019495"/>
            <a:ext cx="954024" cy="914205"/>
            <a:chOff x="3313176" y="2019495"/>
            <a:chExt cx="954024" cy="914205"/>
          </a:xfrm>
        </p:grpSpPr>
        <p:sp>
          <p:nvSpPr>
            <p:cNvPr id="1740" name="Hexagon 1739"/>
            <p:cNvSpPr>
              <a:spLocks noChangeAspect="1"/>
            </p:cNvSpPr>
            <p:nvPr/>
          </p:nvSpPr>
          <p:spPr>
            <a:xfrm>
              <a:off x="3719489" y="2324230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742" name="Hexagon 1741"/>
            <p:cNvSpPr>
              <a:spLocks noChangeAspect="1"/>
            </p:cNvSpPr>
            <p:nvPr/>
          </p:nvSpPr>
          <p:spPr>
            <a:xfrm>
              <a:off x="3821068" y="2385177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743" name="Hexagon 1742"/>
            <p:cNvSpPr>
              <a:spLocks noChangeAspect="1"/>
            </p:cNvSpPr>
            <p:nvPr/>
          </p:nvSpPr>
          <p:spPr>
            <a:xfrm>
              <a:off x="3719489" y="2446124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744" name="Hexagon 1743"/>
            <p:cNvSpPr>
              <a:spLocks noChangeAspect="1"/>
            </p:cNvSpPr>
            <p:nvPr/>
          </p:nvSpPr>
          <p:spPr>
            <a:xfrm>
              <a:off x="3617911" y="2385177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745" name="Hexagon 1744"/>
            <p:cNvSpPr>
              <a:spLocks noChangeAspect="1"/>
            </p:cNvSpPr>
            <p:nvPr/>
          </p:nvSpPr>
          <p:spPr>
            <a:xfrm>
              <a:off x="3617911" y="2263283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746" name="Hexagon 1745"/>
            <p:cNvSpPr>
              <a:spLocks noChangeAspect="1"/>
            </p:cNvSpPr>
            <p:nvPr/>
          </p:nvSpPr>
          <p:spPr>
            <a:xfrm>
              <a:off x="3719489" y="2202336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747" name="Hexagon 1746"/>
            <p:cNvSpPr>
              <a:spLocks noChangeAspect="1"/>
            </p:cNvSpPr>
            <p:nvPr/>
          </p:nvSpPr>
          <p:spPr>
            <a:xfrm>
              <a:off x="3821068" y="2263283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748" name="Hexagon 1747"/>
            <p:cNvSpPr>
              <a:spLocks noChangeAspect="1"/>
            </p:cNvSpPr>
            <p:nvPr/>
          </p:nvSpPr>
          <p:spPr>
            <a:xfrm>
              <a:off x="3922646" y="2324230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749" name="Hexagon 1748"/>
            <p:cNvSpPr>
              <a:spLocks noChangeAspect="1"/>
            </p:cNvSpPr>
            <p:nvPr/>
          </p:nvSpPr>
          <p:spPr>
            <a:xfrm>
              <a:off x="3922646" y="2446124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750" name="Hexagon 1749"/>
            <p:cNvSpPr>
              <a:spLocks noChangeAspect="1"/>
            </p:cNvSpPr>
            <p:nvPr/>
          </p:nvSpPr>
          <p:spPr>
            <a:xfrm>
              <a:off x="3821068" y="2507071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751" name="Hexagon 1750"/>
            <p:cNvSpPr>
              <a:spLocks noChangeAspect="1"/>
            </p:cNvSpPr>
            <p:nvPr/>
          </p:nvSpPr>
          <p:spPr>
            <a:xfrm>
              <a:off x="3719489" y="2568018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752" name="Hexagon 1751"/>
            <p:cNvSpPr>
              <a:spLocks noChangeAspect="1"/>
            </p:cNvSpPr>
            <p:nvPr/>
          </p:nvSpPr>
          <p:spPr>
            <a:xfrm>
              <a:off x="3617911" y="2507071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753" name="Hexagon 1752"/>
            <p:cNvSpPr>
              <a:spLocks noChangeAspect="1"/>
            </p:cNvSpPr>
            <p:nvPr/>
          </p:nvSpPr>
          <p:spPr>
            <a:xfrm>
              <a:off x="3516333" y="2446124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754" name="Hexagon 1753"/>
            <p:cNvSpPr>
              <a:spLocks noChangeAspect="1"/>
            </p:cNvSpPr>
            <p:nvPr/>
          </p:nvSpPr>
          <p:spPr>
            <a:xfrm>
              <a:off x="3516333" y="2324230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755" name="Hexagon 1754"/>
            <p:cNvSpPr>
              <a:spLocks noChangeAspect="1"/>
            </p:cNvSpPr>
            <p:nvPr/>
          </p:nvSpPr>
          <p:spPr>
            <a:xfrm>
              <a:off x="3516333" y="2202336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756" name="Hexagon 1755"/>
            <p:cNvSpPr>
              <a:spLocks noChangeAspect="1"/>
            </p:cNvSpPr>
            <p:nvPr/>
          </p:nvSpPr>
          <p:spPr>
            <a:xfrm>
              <a:off x="3617911" y="2141389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757" name="Hexagon 1756"/>
            <p:cNvSpPr>
              <a:spLocks noChangeAspect="1"/>
            </p:cNvSpPr>
            <p:nvPr/>
          </p:nvSpPr>
          <p:spPr>
            <a:xfrm>
              <a:off x="3719489" y="2080442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758" name="Hexagon 1757"/>
            <p:cNvSpPr>
              <a:spLocks noChangeAspect="1"/>
            </p:cNvSpPr>
            <p:nvPr/>
          </p:nvSpPr>
          <p:spPr>
            <a:xfrm>
              <a:off x="3821068" y="2141389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759" name="Hexagon 1758"/>
            <p:cNvSpPr>
              <a:spLocks noChangeAspect="1"/>
            </p:cNvSpPr>
            <p:nvPr/>
          </p:nvSpPr>
          <p:spPr>
            <a:xfrm>
              <a:off x="3922646" y="2202336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760" name="Hexagon 1759"/>
            <p:cNvSpPr>
              <a:spLocks noChangeAspect="1"/>
            </p:cNvSpPr>
            <p:nvPr/>
          </p:nvSpPr>
          <p:spPr>
            <a:xfrm>
              <a:off x="4024225" y="2263283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761" name="Hexagon 1760"/>
            <p:cNvSpPr>
              <a:spLocks noChangeAspect="1"/>
            </p:cNvSpPr>
            <p:nvPr/>
          </p:nvSpPr>
          <p:spPr>
            <a:xfrm>
              <a:off x="4024225" y="2385177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762" name="Hexagon 1761"/>
            <p:cNvSpPr>
              <a:spLocks noChangeAspect="1"/>
            </p:cNvSpPr>
            <p:nvPr/>
          </p:nvSpPr>
          <p:spPr>
            <a:xfrm>
              <a:off x="4024225" y="2507071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763" name="Hexagon 1762"/>
            <p:cNvSpPr>
              <a:spLocks noChangeAspect="1"/>
            </p:cNvSpPr>
            <p:nvPr/>
          </p:nvSpPr>
          <p:spPr>
            <a:xfrm>
              <a:off x="3922646" y="2568018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764" name="Hexagon 1763"/>
            <p:cNvSpPr>
              <a:spLocks noChangeAspect="1"/>
            </p:cNvSpPr>
            <p:nvPr/>
          </p:nvSpPr>
          <p:spPr>
            <a:xfrm>
              <a:off x="3821068" y="2628965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765" name="Hexagon 1764"/>
            <p:cNvSpPr>
              <a:spLocks noChangeAspect="1"/>
            </p:cNvSpPr>
            <p:nvPr/>
          </p:nvSpPr>
          <p:spPr>
            <a:xfrm>
              <a:off x="3719489" y="2689912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766" name="Hexagon 1765"/>
            <p:cNvSpPr>
              <a:spLocks noChangeAspect="1"/>
            </p:cNvSpPr>
            <p:nvPr/>
          </p:nvSpPr>
          <p:spPr>
            <a:xfrm>
              <a:off x="3617911" y="2628965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767" name="Hexagon 1766"/>
            <p:cNvSpPr>
              <a:spLocks noChangeAspect="1"/>
            </p:cNvSpPr>
            <p:nvPr/>
          </p:nvSpPr>
          <p:spPr>
            <a:xfrm>
              <a:off x="3516333" y="2568018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768" name="Hexagon 1767"/>
            <p:cNvSpPr>
              <a:spLocks noChangeAspect="1"/>
            </p:cNvSpPr>
            <p:nvPr/>
          </p:nvSpPr>
          <p:spPr>
            <a:xfrm>
              <a:off x="3414754" y="2507071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769" name="Hexagon 1768"/>
            <p:cNvSpPr>
              <a:spLocks noChangeAspect="1"/>
            </p:cNvSpPr>
            <p:nvPr/>
          </p:nvSpPr>
          <p:spPr>
            <a:xfrm>
              <a:off x="3414754" y="2385177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770" name="Hexagon 1769"/>
            <p:cNvSpPr>
              <a:spLocks noChangeAspect="1"/>
            </p:cNvSpPr>
            <p:nvPr/>
          </p:nvSpPr>
          <p:spPr>
            <a:xfrm>
              <a:off x="3414754" y="2263283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771" name="Hexagon 1770"/>
            <p:cNvSpPr>
              <a:spLocks noChangeAspect="1"/>
            </p:cNvSpPr>
            <p:nvPr/>
          </p:nvSpPr>
          <p:spPr>
            <a:xfrm>
              <a:off x="3414754" y="2141389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772" name="Hexagon 1771"/>
            <p:cNvSpPr>
              <a:spLocks noChangeAspect="1"/>
            </p:cNvSpPr>
            <p:nvPr/>
          </p:nvSpPr>
          <p:spPr>
            <a:xfrm>
              <a:off x="3516333" y="2080442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773" name="Hexagon 1772"/>
            <p:cNvSpPr>
              <a:spLocks noChangeAspect="1"/>
            </p:cNvSpPr>
            <p:nvPr/>
          </p:nvSpPr>
          <p:spPr>
            <a:xfrm>
              <a:off x="3617911" y="2019495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775" name="Hexagon 1774"/>
            <p:cNvSpPr>
              <a:spLocks noChangeAspect="1"/>
            </p:cNvSpPr>
            <p:nvPr/>
          </p:nvSpPr>
          <p:spPr>
            <a:xfrm>
              <a:off x="3821068" y="2019495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776" name="Hexagon 1775"/>
            <p:cNvSpPr>
              <a:spLocks noChangeAspect="1"/>
            </p:cNvSpPr>
            <p:nvPr/>
          </p:nvSpPr>
          <p:spPr>
            <a:xfrm>
              <a:off x="3922646" y="2080442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777" name="Hexagon 1776"/>
            <p:cNvSpPr>
              <a:spLocks noChangeAspect="1"/>
            </p:cNvSpPr>
            <p:nvPr/>
          </p:nvSpPr>
          <p:spPr>
            <a:xfrm>
              <a:off x="4024225" y="2141389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778" name="Hexagon 1777"/>
            <p:cNvSpPr>
              <a:spLocks noChangeAspect="1"/>
            </p:cNvSpPr>
            <p:nvPr/>
          </p:nvSpPr>
          <p:spPr>
            <a:xfrm>
              <a:off x="4125803" y="2202336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779" name="Hexagon 1778"/>
            <p:cNvSpPr>
              <a:spLocks noChangeAspect="1"/>
            </p:cNvSpPr>
            <p:nvPr/>
          </p:nvSpPr>
          <p:spPr>
            <a:xfrm>
              <a:off x="4125803" y="2324230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780" name="Hexagon 1779"/>
            <p:cNvSpPr>
              <a:spLocks noChangeAspect="1"/>
            </p:cNvSpPr>
            <p:nvPr/>
          </p:nvSpPr>
          <p:spPr>
            <a:xfrm>
              <a:off x="4125803" y="2446124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781" name="Hexagon 1780"/>
            <p:cNvSpPr>
              <a:spLocks noChangeAspect="1"/>
            </p:cNvSpPr>
            <p:nvPr/>
          </p:nvSpPr>
          <p:spPr>
            <a:xfrm>
              <a:off x="4125803" y="2568018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782" name="Hexagon 1781"/>
            <p:cNvSpPr>
              <a:spLocks noChangeAspect="1"/>
            </p:cNvSpPr>
            <p:nvPr/>
          </p:nvSpPr>
          <p:spPr>
            <a:xfrm>
              <a:off x="4024225" y="2628965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783" name="Hexagon 1782"/>
            <p:cNvSpPr>
              <a:spLocks noChangeAspect="1"/>
            </p:cNvSpPr>
            <p:nvPr/>
          </p:nvSpPr>
          <p:spPr>
            <a:xfrm>
              <a:off x="3922646" y="2689912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784" name="Hexagon 1783"/>
            <p:cNvSpPr>
              <a:spLocks noChangeAspect="1"/>
            </p:cNvSpPr>
            <p:nvPr/>
          </p:nvSpPr>
          <p:spPr>
            <a:xfrm>
              <a:off x="3821068" y="2750859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785" name="Hexagon 1784"/>
            <p:cNvSpPr>
              <a:spLocks noChangeAspect="1"/>
            </p:cNvSpPr>
            <p:nvPr/>
          </p:nvSpPr>
          <p:spPr>
            <a:xfrm>
              <a:off x="3719489" y="2811806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786" name="Hexagon 1785"/>
            <p:cNvSpPr>
              <a:spLocks noChangeAspect="1"/>
            </p:cNvSpPr>
            <p:nvPr/>
          </p:nvSpPr>
          <p:spPr>
            <a:xfrm>
              <a:off x="3617911" y="2750859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787" name="Hexagon 1786"/>
            <p:cNvSpPr>
              <a:spLocks noChangeAspect="1"/>
            </p:cNvSpPr>
            <p:nvPr/>
          </p:nvSpPr>
          <p:spPr>
            <a:xfrm>
              <a:off x="3516333" y="2689912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788" name="Hexagon 1787"/>
            <p:cNvSpPr>
              <a:spLocks noChangeAspect="1"/>
            </p:cNvSpPr>
            <p:nvPr/>
          </p:nvSpPr>
          <p:spPr>
            <a:xfrm>
              <a:off x="3414754" y="2628965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789" name="Hexagon 1788"/>
            <p:cNvSpPr>
              <a:spLocks noChangeAspect="1"/>
            </p:cNvSpPr>
            <p:nvPr/>
          </p:nvSpPr>
          <p:spPr>
            <a:xfrm>
              <a:off x="3414754" y="2019495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792" name="Hexagon 1791"/>
            <p:cNvSpPr>
              <a:spLocks noChangeAspect="1"/>
            </p:cNvSpPr>
            <p:nvPr/>
          </p:nvSpPr>
          <p:spPr>
            <a:xfrm>
              <a:off x="4024225" y="2019495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793" name="Hexagon 1792"/>
            <p:cNvSpPr>
              <a:spLocks noChangeAspect="1"/>
            </p:cNvSpPr>
            <p:nvPr/>
          </p:nvSpPr>
          <p:spPr>
            <a:xfrm>
              <a:off x="4125803" y="2080442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794" name="Hexagon 1793"/>
            <p:cNvSpPr>
              <a:spLocks noChangeAspect="1"/>
            </p:cNvSpPr>
            <p:nvPr/>
          </p:nvSpPr>
          <p:spPr>
            <a:xfrm>
              <a:off x="4125803" y="2689912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795" name="Hexagon 1794"/>
            <p:cNvSpPr>
              <a:spLocks noChangeAspect="1"/>
            </p:cNvSpPr>
            <p:nvPr/>
          </p:nvSpPr>
          <p:spPr>
            <a:xfrm>
              <a:off x="4024225" y="2750859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796" name="Hexagon 1795"/>
            <p:cNvSpPr>
              <a:spLocks noChangeAspect="1"/>
            </p:cNvSpPr>
            <p:nvPr/>
          </p:nvSpPr>
          <p:spPr>
            <a:xfrm>
              <a:off x="3922646" y="2811806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797" name="Hexagon 1796"/>
            <p:cNvSpPr>
              <a:spLocks noChangeAspect="1"/>
            </p:cNvSpPr>
            <p:nvPr/>
          </p:nvSpPr>
          <p:spPr>
            <a:xfrm>
              <a:off x="3516333" y="2811806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798" name="Hexagon 1797"/>
            <p:cNvSpPr>
              <a:spLocks noChangeAspect="1"/>
            </p:cNvSpPr>
            <p:nvPr/>
          </p:nvSpPr>
          <p:spPr>
            <a:xfrm>
              <a:off x="3414754" y="2750859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800" name="Hexagon 1799"/>
            <p:cNvSpPr>
              <a:spLocks noChangeAspect="1"/>
            </p:cNvSpPr>
            <p:nvPr/>
          </p:nvSpPr>
          <p:spPr>
            <a:xfrm>
              <a:off x="4125803" y="2811806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801" name="Hexagon 1800"/>
            <p:cNvSpPr>
              <a:spLocks noChangeAspect="1"/>
            </p:cNvSpPr>
            <p:nvPr/>
          </p:nvSpPr>
          <p:spPr>
            <a:xfrm>
              <a:off x="3313176" y="2811806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802" name="Hexagon 1801"/>
            <p:cNvSpPr>
              <a:spLocks noChangeAspect="1"/>
            </p:cNvSpPr>
            <p:nvPr/>
          </p:nvSpPr>
          <p:spPr>
            <a:xfrm>
              <a:off x="3313176" y="2689912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803" name="Hexagon 1802"/>
            <p:cNvSpPr>
              <a:spLocks noChangeAspect="1"/>
            </p:cNvSpPr>
            <p:nvPr/>
          </p:nvSpPr>
          <p:spPr>
            <a:xfrm>
              <a:off x="3313176" y="2568018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804" name="Hexagon 1803"/>
            <p:cNvSpPr>
              <a:spLocks noChangeAspect="1"/>
            </p:cNvSpPr>
            <p:nvPr/>
          </p:nvSpPr>
          <p:spPr>
            <a:xfrm>
              <a:off x="3313176" y="2446124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805" name="Hexagon 1804"/>
            <p:cNvSpPr>
              <a:spLocks noChangeAspect="1"/>
            </p:cNvSpPr>
            <p:nvPr/>
          </p:nvSpPr>
          <p:spPr>
            <a:xfrm>
              <a:off x="3313176" y="2324230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806" name="Hexagon 1805"/>
            <p:cNvSpPr>
              <a:spLocks noChangeAspect="1"/>
            </p:cNvSpPr>
            <p:nvPr/>
          </p:nvSpPr>
          <p:spPr>
            <a:xfrm>
              <a:off x="3313176" y="2202336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807" name="Hexagon 1806"/>
            <p:cNvSpPr>
              <a:spLocks noChangeAspect="1"/>
            </p:cNvSpPr>
            <p:nvPr/>
          </p:nvSpPr>
          <p:spPr>
            <a:xfrm>
              <a:off x="3313176" y="2080442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1809" name="Group 1808"/>
          <p:cNvGrpSpPr>
            <a:grpSpLocks noChangeAspect="1"/>
          </p:cNvGrpSpPr>
          <p:nvPr/>
        </p:nvGrpSpPr>
        <p:grpSpPr>
          <a:xfrm>
            <a:off x="4229100" y="2034748"/>
            <a:ext cx="954024" cy="975152"/>
            <a:chOff x="3695700" y="2667000"/>
            <a:chExt cx="1789176" cy="1828800"/>
          </a:xfrm>
          <a:solidFill>
            <a:srgbClr val="FF0000"/>
          </a:solidFill>
        </p:grpSpPr>
        <p:sp>
          <p:nvSpPr>
            <p:cNvPr id="1810" name="Hexagon 1809"/>
            <p:cNvSpPr>
              <a:spLocks noChangeAspect="1"/>
            </p:cNvSpPr>
            <p:nvPr/>
          </p:nvSpPr>
          <p:spPr>
            <a:xfrm>
              <a:off x="4457700" y="33528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811" name="Hexagon 1810"/>
            <p:cNvSpPr>
              <a:spLocks noChangeAspect="1"/>
            </p:cNvSpPr>
            <p:nvPr/>
          </p:nvSpPr>
          <p:spPr>
            <a:xfrm>
              <a:off x="3848100" y="2804949"/>
              <a:ext cx="1447800" cy="1248103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812" name="Hexagon 1811"/>
            <p:cNvSpPr>
              <a:spLocks noChangeAspect="1"/>
            </p:cNvSpPr>
            <p:nvPr/>
          </p:nvSpPr>
          <p:spPr>
            <a:xfrm>
              <a:off x="4648200" y="34671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813" name="Hexagon 1812"/>
            <p:cNvSpPr>
              <a:spLocks noChangeAspect="1"/>
            </p:cNvSpPr>
            <p:nvPr/>
          </p:nvSpPr>
          <p:spPr>
            <a:xfrm>
              <a:off x="4457700" y="35814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814" name="Hexagon 1813"/>
            <p:cNvSpPr>
              <a:spLocks noChangeAspect="1"/>
            </p:cNvSpPr>
            <p:nvPr/>
          </p:nvSpPr>
          <p:spPr>
            <a:xfrm>
              <a:off x="4267200" y="34671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815" name="Hexagon 1814"/>
            <p:cNvSpPr>
              <a:spLocks noChangeAspect="1"/>
            </p:cNvSpPr>
            <p:nvPr/>
          </p:nvSpPr>
          <p:spPr>
            <a:xfrm>
              <a:off x="4267200" y="32385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816" name="Hexagon 1815"/>
            <p:cNvSpPr>
              <a:spLocks noChangeAspect="1"/>
            </p:cNvSpPr>
            <p:nvPr/>
          </p:nvSpPr>
          <p:spPr>
            <a:xfrm>
              <a:off x="4457700" y="31242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817" name="Hexagon 1816"/>
            <p:cNvSpPr>
              <a:spLocks noChangeAspect="1"/>
            </p:cNvSpPr>
            <p:nvPr/>
          </p:nvSpPr>
          <p:spPr>
            <a:xfrm>
              <a:off x="4648200" y="32385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818" name="Hexagon 1817"/>
            <p:cNvSpPr>
              <a:spLocks noChangeAspect="1"/>
            </p:cNvSpPr>
            <p:nvPr/>
          </p:nvSpPr>
          <p:spPr>
            <a:xfrm>
              <a:off x="4838700" y="33528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819" name="Hexagon 1818"/>
            <p:cNvSpPr>
              <a:spLocks noChangeAspect="1"/>
            </p:cNvSpPr>
            <p:nvPr/>
          </p:nvSpPr>
          <p:spPr>
            <a:xfrm>
              <a:off x="4838700" y="35814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820" name="Hexagon 1819"/>
            <p:cNvSpPr>
              <a:spLocks noChangeAspect="1"/>
            </p:cNvSpPr>
            <p:nvPr/>
          </p:nvSpPr>
          <p:spPr>
            <a:xfrm>
              <a:off x="4648200" y="36957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821" name="Hexagon 1820"/>
            <p:cNvSpPr>
              <a:spLocks noChangeAspect="1"/>
            </p:cNvSpPr>
            <p:nvPr/>
          </p:nvSpPr>
          <p:spPr>
            <a:xfrm>
              <a:off x="4457700" y="38100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822" name="Hexagon 1821"/>
            <p:cNvSpPr>
              <a:spLocks noChangeAspect="1"/>
            </p:cNvSpPr>
            <p:nvPr/>
          </p:nvSpPr>
          <p:spPr>
            <a:xfrm>
              <a:off x="4267200" y="36957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823" name="Hexagon 1822"/>
            <p:cNvSpPr>
              <a:spLocks noChangeAspect="1"/>
            </p:cNvSpPr>
            <p:nvPr/>
          </p:nvSpPr>
          <p:spPr>
            <a:xfrm>
              <a:off x="4076700" y="35814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824" name="Hexagon 1823"/>
            <p:cNvSpPr>
              <a:spLocks noChangeAspect="1"/>
            </p:cNvSpPr>
            <p:nvPr/>
          </p:nvSpPr>
          <p:spPr>
            <a:xfrm>
              <a:off x="4076700" y="33528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825" name="Hexagon 1824"/>
            <p:cNvSpPr>
              <a:spLocks noChangeAspect="1"/>
            </p:cNvSpPr>
            <p:nvPr/>
          </p:nvSpPr>
          <p:spPr>
            <a:xfrm>
              <a:off x="4076700" y="31242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826" name="Hexagon 1825"/>
            <p:cNvSpPr>
              <a:spLocks noChangeAspect="1"/>
            </p:cNvSpPr>
            <p:nvPr/>
          </p:nvSpPr>
          <p:spPr>
            <a:xfrm>
              <a:off x="4267200" y="30099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827" name="Hexagon 1826"/>
            <p:cNvSpPr>
              <a:spLocks noChangeAspect="1"/>
            </p:cNvSpPr>
            <p:nvPr/>
          </p:nvSpPr>
          <p:spPr>
            <a:xfrm>
              <a:off x="4457700" y="28956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828" name="Hexagon 1827"/>
            <p:cNvSpPr>
              <a:spLocks noChangeAspect="1"/>
            </p:cNvSpPr>
            <p:nvPr/>
          </p:nvSpPr>
          <p:spPr>
            <a:xfrm>
              <a:off x="4648200" y="30099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829" name="Hexagon 1828"/>
            <p:cNvSpPr>
              <a:spLocks noChangeAspect="1"/>
            </p:cNvSpPr>
            <p:nvPr/>
          </p:nvSpPr>
          <p:spPr>
            <a:xfrm>
              <a:off x="4838700" y="31242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830" name="Hexagon 1829"/>
            <p:cNvSpPr>
              <a:spLocks noChangeAspect="1"/>
            </p:cNvSpPr>
            <p:nvPr/>
          </p:nvSpPr>
          <p:spPr>
            <a:xfrm>
              <a:off x="5029200" y="32385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831" name="Hexagon 1830"/>
            <p:cNvSpPr>
              <a:spLocks noChangeAspect="1"/>
            </p:cNvSpPr>
            <p:nvPr/>
          </p:nvSpPr>
          <p:spPr>
            <a:xfrm>
              <a:off x="5029200" y="34671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832" name="Hexagon 1831"/>
            <p:cNvSpPr>
              <a:spLocks noChangeAspect="1"/>
            </p:cNvSpPr>
            <p:nvPr/>
          </p:nvSpPr>
          <p:spPr>
            <a:xfrm>
              <a:off x="5029200" y="36957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833" name="Hexagon 1832"/>
            <p:cNvSpPr>
              <a:spLocks noChangeAspect="1"/>
            </p:cNvSpPr>
            <p:nvPr/>
          </p:nvSpPr>
          <p:spPr>
            <a:xfrm>
              <a:off x="4838700" y="38100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834" name="Hexagon 1833"/>
            <p:cNvSpPr>
              <a:spLocks noChangeAspect="1"/>
            </p:cNvSpPr>
            <p:nvPr/>
          </p:nvSpPr>
          <p:spPr>
            <a:xfrm>
              <a:off x="4648200" y="39243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835" name="Hexagon 1834"/>
            <p:cNvSpPr>
              <a:spLocks noChangeAspect="1"/>
            </p:cNvSpPr>
            <p:nvPr/>
          </p:nvSpPr>
          <p:spPr>
            <a:xfrm>
              <a:off x="4457700" y="40386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836" name="Hexagon 1835"/>
            <p:cNvSpPr>
              <a:spLocks noChangeAspect="1"/>
            </p:cNvSpPr>
            <p:nvPr/>
          </p:nvSpPr>
          <p:spPr>
            <a:xfrm>
              <a:off x="4267200" y="39243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837" name="Hexagon 1836"/>
            <p:cNvSpPr>
              <a:spLocks noChangeAspect="1"/>
            </p:cNvSpPr>
            <p:nvPr/>
          </p:nvSpPr>
          <p:spPr>
            <a:xfrm>
              <a:off x="4076700" y="38100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838" name="Hexagon 1837"/>
            <p:cNvSpPr>
              <a:spLocks noChangeAspect="1"/>
            </p:cNvSpPr>
            <p:nvPr/>
          </p:nvSpPr>
          <p:spPr>
            <a:xfrm>
              <a:off x="3886200" y="36957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839" name="Hexagon 1838"/>
            <p:cNvSpPr>
              <a:spLocks noChangeAspect="1"/>
            </p:cNvSpPr>
            <p:nvPr/>
          </p:nvSpPr>
          <p:spPr>
            <a:xfrm>
              <a:off x="3886200" y="34671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840" name="Hexagon 1839"/>
            <p:cNvSpPr>
              <a:spLocks noChangeAspect="1"/>
            </p:cNvSpPr>
            <p:nvPr/>
          </p:nvSpPr>
          <p:spPr>
            <a:xfrm>
              <a:off x="3886200" y="32385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841" name="Hexagon 1840"/>
            <p:cNvSpPr>
              <a:spLocks noChangeAspect="1"/>
            </p:cNvSpPr>
            <p:nvPr/>
          </p:nvSpPr>
          <p:spPr>
            <a:xfrm>
              <a:off x="3886200" y="30099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842" name="Hexagon 1841"/>
            <p:cNvSpPr>
              <a:spLocks noChangeAspect="1"/>
            </p:cNvSpPr>
            <p:nvPr/>
          </p:nvSpPr>
          <p:spPr>
            <a:xfrm>
              <a:off x="4076700" y="28956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843" name="Hexagon 1842"/>
            <p:cNvSpPr>
              <a:spLocks noChangeAspect="1"/>
            </p:cNvSpPr>
            <p:nvPr/>
          </p:nvSpPr>
          <p:spPr>
            <a:xfrm>
              <a:off x="4267200" y="27813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844" name="Hexagon 1843"/>
            <p:cNvSpPr>
              <a:spLocks noChangeAspect="1"/>
            </p:cNvSpPr>
            <p:nvPr/>
          </p:nvSpPr>
          <p:spPr>
            <a:xfrm>
              <a:off x="4457700" y="26670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845" name="Hexagon 1844"/>
            <p:cNvSpPr>
              <a:spLocks noChangeAspect="1"/>
            </p:cNvSpPr>
            <p:nvPr/>
          </p:nvSpPr>
          <p:spPr>
            <a:xfrm>
              <a:off x="4648200" y="27813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846" name="Hexagon 1845"/>
            <p:cNvSpPr>
              <a:spLocks noChangeAspect="1"/>
            </p:cNvSpPr>
            <p:nvPr/>
          </p:nvSpPr>
          <p:spPr>
            <a:xfrm>
              <a:off x="4838700" y="28956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847" name="Hexagon 1846"/>
            <p:cNvSpPr>
              <a:spLocks noChangeAspect="1"/>
            </p:cNvSpPr>
            <p:nvPr/>
          </p:nvSpPr>
          <p:spPr>
            <a:xfrm>
              <a:off x="5029200" y="30099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848" name="Hexagon 1847"/>
            <p:cNvSpPr>
              <a:spLocks noChangeAspect="1"/>
            </p:cNvSpPr>
            <p:nvPr/>
          </p:nvSpPr>
          <p:spPr>
            <a:xfrm>
              <a:off x="5219700" y="31242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849" name="Hexagon 1848"/>
            <p:cNvSpPr>
              <a:spLocks noChangeAspect="1"/>
            </p:cNvSpPr>
            <p:nvPr/>
          </p:nvSpPr>
          <p:spPr>
            <a:xfrm>
              <a:off x="5219700" y="33528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850" name="Hexagon 1849"/>
            <p:cNvSpPr>
              <a:spLocks noChangeAspect="1"/>
            </p:cNvSpPr>
            <p:nvPr/>
          </p:nvSpPr>
          <p:spPr>
            <a:xfrm>
              <a:off x="5219700" y="35814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851" name="Hexagon 1850"/>
            <p:cNvSpPr>
              <a:spLocks noChangeAspect="1"/>
            </p:cNvSpPr>
            <p:nvPr/>
          </p:nvSpPr>
          <p:spPr>
            <a:xfrm>
              <a:off x="5219700" y="38100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852" name="Hexagon 1851"/>
            <p:cNvSpPr>
              <a:spLocks noChangeAspect="1"/>
            </p:cNvSpPr>
            <p:nvPr/>
          </p:nvSpPr>
          <p:spPr>
            <a:xfrm>
              <a:off x="5029200" y="39243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853" name="Hexagon 1852"/>
            <p:cNvSpPr>
              <a:spLocks noChangeAspect="1"/>
            </p:cNvSpPr>
            <p:nvPr/>
          </p:nvSpPr>
          <p:spPr>
            <a:xfrm>
              <a:off x="4838700" y="40386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854" name="Hexagon 1853"/>
            <p:cNvSpPr>
              <a:spLocks noChangeAspect="1"/>
            </p:cNvSpPr>
            <p:nvPr/>
          </p:nvSpPr>
          <p:spPr>
            <a:xfrm>
              <a:off x="4648200" y="41529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855" name="Hexagon 1854"/>
            <p:cNvSpPr>
              <a:spLocks noChangeAspect="1"/>
            </p:cNvSpPr>
            <p:nvPr/>
          </p:nvSpPr>
          <p:spPr>
            <a:xfrm>
              <a:off x="4457700" y="42672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856" name="Hexagon 1855"/>
            <p:cNvSpPr>
              <a:spLocks noChangeAspect="1"/>
            </p:cNvSpPr>
            <p:nvPr/>
          </p:nvSpPr>
          <p:spPr>
            <a:xfrm>
              <a:off x="4267200" y="41529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857" name="Hexagon 1856"/>
            <p:cNvSpPr>
              <a:spLocks noChangeAspect="1"/>
            </p:cNvSpPr>
            <p:nvPr/>
          </p:nvSpPr>
          <p:spPr>
            <a:xfrm>
              <a:off x="4076700" y="40386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858" name="Hexagon 1857"/>
            <p:cNvSpPr>
              <a:spLocks noChangeAspect="1"/>
            </p:cNvSpPr>
            <p:nvPr/>
          </p:nvSpPr>
          <p:spPr>
            <a:xfrm>
              <a:off x="3886200" y="39243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859" name="Hexagon 1858"/>
            <p:cNvSpPr>
              <a:spLocks noChangeAspect="1"/>
            </p:cNvSpPr>
            <p:nvPr/>
          </p:nvSpPr>
          <p:spPr>
            <a:xfrm>
              <a:off x="3886200" y="27813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860" name="Hexagon 1859"/>
            <p:cNvSpPr>
              <a:spLocks noChangeAspect="1"/>
            </p:cNvSpPr>
            <p:nvPr/>
          </p:nvSpPr>
          <p:spPr>
            <a:xfrm>
              <a:off x="4076700" y="26670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861" name="Hexagon 1860"/>
            <p:cNvSpPr>
              <a:spLocks noChangeAspect="1"/>
            </p:cNvSpPr>
            <p:nvPr/>
          </p:nvSpPr>
          <p:spPr>
            <a:xfrm>
              <a:off x="4838700" y="26670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862" name="Hexagon 1861"/>
            <p:cNvSpPr>
              <a:spLocks noChangeAspect="1"/>
            </p:cNvSpPr>
            <p:nvPr/>
          </p:nvSpPr>
          <p:spPr>
            <a:xfrm>
              <a:off x="5029200" y="27813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863" name="Hexagon 1862"/>
            <p:cNvSpPr>
              <a:spLocks noChangeAspect="1"/>
            </p:cNvSpPr>
            <p:nvPr/>
          </p:nvSpPr>
          <p:spPr>
            <a:xfrm>
              <a:off x="5219700" y="28956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864" name="Hexagon 1863"/>
            <p:cNvSpPr>
              <a:spLocks noChangeAspect="1"/>
            </p:cNvSpPr>
            <p:nvPr/>
          </p:nvSpPr>
          <p:spPr>
            <a:xfrm>
              <a:off x="5219700" y="40386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865" name="Hexagon 1864"/>
            <p:cNvSpPr>
              <a:spLocks noChangeAspect="1"/>
            </p:cNvSpPr>
            <p:nvPr/>
          </p:nvSpPr>
          <p:spPr>
            <a:xfrm>
              <a:off x="5029200" y="41529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866" name="Hexagon 1865"/>
            <p:cNvSpPr>
              <a:spLocks noChangeAspect="1"/>
            </p:cNvSpPr>
            <p:nvPr/>
          </p:nvSpPr>
          <p:spPr>
            <a:xfrm>
              <a:off x="4838700" y="42672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867" name="Hexagon 1866"/>
            <p:cNvSpPr>
              <a:spLocks noChangeAspect="1"/>
            </p:cNvSpPr>
            <p:nvPr/>
          </p:nvSpPr>
          <p:spPr>
            <a:xfrm>
              <a:off x="4076700" y="42672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868" name="Hexagon 1867"/>
            <p:cNvSpPr>
              <a:spLocks noChangeAspect="1"/>
            </p:cNvSpPr>
            <p:nvPr/>
          </p:nvSpPr>
          <p:spPr>
            <a:xfrm>
              <a:off x="3886200" y="41529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869" name="Hexagon 1868"/>
            <p:cNvSpPr>
              <a:spLocks noChangeAspect="1"/>
            </p:cNvSpPr>
            <p:nvPr/>
          </p:nvSpPr>
          <p:spPr>
            <a:xfrm>
              <a:off x="5219700" y="26670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870" name="Hexagon 1869"/>
            <p:cNvSpPr>
              <a:spLocks noChangeAspect="1"/>
            </p:cNvSpPr>
            <p:nvPr/>
          </p:nvSpPr>
          <p:spPr>
            <a:xfrm>
              <a:off x="5219700" y="42672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871" name="Hexagon 1870"/>
            <p:cNvSpPr>
              <a:spLocks noChangeAspect="1"/>
            </p:cNvSpPr>
            <p:nvPr/>
          </p:nvSpPr>
          <p:spPr>
            <a:xfrm>
              <a:off x="3695700" y="42672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872" name="Hexagon 1871"/>
            <p:cNvSpPr>
              <a:spLocks noChangeAspect="1"/>
            </p:cNvSpPr>
            <p:nvPr/>
          </p:nvSpPr>
          <p:spPr>
            <a:xfrm>
              <a:off x="3695700" y="40386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873" name="Hexagon 1872"/>
            <p:cNvSpPr>
              <a:spLocks noChangeAspect="1"/>
            </p:cNvSpPr>
            <p:nvPr/>
          </p:nvSpPr>
          <p:spPr>
            <a:xfrm>
              <a:off x="3695700" y="38100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874" name="Hexagon 1873"/>
            <p:cNvSpPr>
              <a:spLocks noChangeAspect="1"/>
            </p:cNvSpPr>
            <p:nvPr/>
          </p:nvSpPr>
          <p:spPr>
            <a:xfrm>
              <a:off x="3695700" y="35814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875" name="Hexagon 1874"/>
            <p:cNvSpPr>
              <a:spLocks noChangeAspect="1"/>
            </p:cNvSpPr>
            <p:nvPr/>
          </p:nvSpPr>
          <p:spPr>
            <a:xfrm>
              <a:off x="3695700" y="33528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876" name="Hexagon 1875"/>
            <p:cNvSpPr>
              <a:spLocks noChangeAspect="1"/>
            </p:cNvSpPr>
            <p:nvPr/>
          </p:nvSpPr>
          <p:spPr>
            <a:xfrm>
              <a:off x="3695700" y="31242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877" name="Hexagon 1876"/>
            <p:cNvSpPr>
              <a:spLocks noChangeAspect="1"/>
            </p:cNvSpPr>
            <p:nvPr/>
          </p:nvSpPr>
          <p:spPr>
            <a:xfrm>
              <a:off x="3695700" y="28956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878" name="Hexagon 1877"/>
            <p:cNvSpPr>
              <a:spLocks noChangeAspect="1"/>
            </p:cNvSpPr>
            <p:nvPr/>
          </p:nvSpPr>
          <p:spPr>
            <a:xfrm>
              <a:off x="3695700" y="26670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2304" name="Group 2303"/>
          <p:cNvGrpSpPr/>
          <p:nvPr/>
        </p:nvGrpSpPr>
        <p:grpSpPr>
          <a:xfrm>
            <a:off x="5143500" y="2042147"/>
            <a:ext cx="852446" cy="914205"/>
            <a:chOff x="5143500" y="2042147"/>
            <a:chExt cx="852446" cy="914205"/>
          </a:xfrm>
        </p:grpSpPr>
        <p:sp>
          <p:nvSpPr>
            <p:cNvPr id="1880" name="Hexagon 1879"/>
            <p:cNvSpPr>
              <a:spLocks noChangeAspect="1"/>
            </p:cNvSpPr>
            <p:nvPr/>
          </p:nvSpPr>
          <p:spPr>
            <a:xfrm>
              <a:off x="5549813" y="2346882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882" name="Hexagon 1881"/>
            <p:cNvSpPr>
              <a:spLocks noChangeAspect="1"/>
            </p:cNvSpPr>
            <p:nvPr/>
          </p:nvSpPr>
          <p:spPr>
            <a:xfrm>
              <a:off x="5651392" y="2407829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883" name="Hexagon 1882"/>
            <p:cNvSpPr>
              <a:spLocks noChangeAspect="1"/>
            </p:cNvSpPr>
            <p:nvPr/>
          </p:nvSpPr>
          <p:spPr>
            <a:xfrm>
              <a:off x="5549813" y="2468776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884" name="Hexagon 1883"/>
            <p:cNvSpPr>
              <a:spLocks noChangeAspect="1"/>
            </p:cNvSpPr>
            <p:nvPr/>
          </p:nvSpPr>
          <p:spPr>
            <a:xfrm>
              <a:off x="5448235" y="2407829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885" name="Hexagon 1884"/>
            <p:cNvSpPr>
              <a:spLocks noChangeAspect="1"/>
            </p:cNvSpPr>
            <p:nvPr/>
          </p:nvSpPr>
          <p:spPr>
            <a:xfrm>
              <a:off x="5448235" y="2285935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886" name="Hexagon 1885"/>
            <p:cNvSpPr>
              <a:spLocks noChangeAspect="1"/>
            </p:cNvSpPr>
            <p:nvPr/>
          </p:nvSpPr>
          <p:spPr>
            <a:xfrm>
              <a:off x="5549813" y="2224988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887" name="Hexagon 1886"/>
            <p:cNvSpPr>
              <a:spLocks noChangeAspect="1"/>
            </p:cNvSpPr>
            <p:nvPr/>
          </p:nvSpPr>
          <p:spPr>
            <a:xfrm>
              <a:off x="5651392" y="2285935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888" name="Hexagon 1887"/>
            <p:cNvSpPr>
              <a:spLocks noChangeAspect="1"/>
            </p:cNvSpPr>
            <p:nvPr/>
          </p:nvSpPr>
          <p:spPr>
            <a:xfrm>
              <a:off x="5752970" y="2346882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889" name="Hexagon 1888"/>
            <p:cNvSpPr>
              <a:spLocks noChangeAspect="1"/>
            </p:cNvSpPr>
            <p:nvPr/>
          </p:nvSpPr>
          <p:spPr>
            <a:xfrm>
              <a:off x="5752970" y="2468776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890" name="Hexagon 1889"/>
            <p:cNvSpPr>
              <a:spLocks noChangeAspect="1"/>
            </p:cNvSpPr>
            <p:nvPr/>
          </p:nvSpPr>
          <p:spPr>
            <a:xfrm>
              <a:off x="5651392" y="2529723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891" name="Hexagon 1890"/>
            <p:cNvSpPr>
              <a:spLocks noChangeAspect="1"/>
            </p:cNvSpPr>
            <p:nvPr/>
          </p:nvSpPr>
          <p:spPr>
            <a:xfrm>
              <a:off x="5549813" y="2590670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892" name="Hexagon 1891"/>
            <p:cNvSpPr>
              <a:spLocks noChangeAspect="1"/>
            </p:cNvSpPr>
            <p:nvPr/>
          </p:nvSpPr>
          <p:spPr>
            <a:xfrm>
              <a:off x="5448235" y="2529723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893" name="Hexagon 1892"/>
            <p:cNvSpPr>
              <a:spLocks noChangeAspect="1"/>
            </p:cNvSpPr>
            <p:nvPr/>
          </p:nvSpPr>
          <p:spPr>
            <a:xfrm>
              <a:off x="5346657" y="2468776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894" name="Hexagon 1893"/>
            <p:cNvSpPr>
              <a:spLocks noChangeAspect="1"/>
            </p:cNvSpPr>
            <p:nvPr/>
          </p:nvSpPr>
          <p:spPr>
            <a:xfrm>
              <a:off x="5346657" y="2346882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895" name="Hexagon 1894"/>
            <p:cNvSpPr>
              <a:spLocks noChangeAspect="1"/>
            </p:cNvSpPr>
            <p:nvPr/>
          </p:nvSpPr>
          <p:spPr>
            <a:xfrm>
              <a:off x="5346657" y="2224988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896" name="Hexagon 1895"/>
            <p:cNvSpPr>
              <a:spLocks noChangeAspect="1"/>
            </p:cNvSpPr>
            <p:nvPr/>
          </p:nvSpPr>
          <p:spPr>
            <a:xfrm>
              <a:off x="5448235" y="2164041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897" name="Hexagon 1896"/>
            <p:cNvSpPr>
              <a:spLocks noChangeAspect="1"/>
            </p:cNvSpPr>
            <p:nvPr/>
          </p:nvSpPr>
          <p:spPr>
            <a:xfrm>
              <a:off x="5549813" y="2103094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898" name="Hexagon 1897"/>
            <p:cNvSpPr>
              <a:spLocks noChangeAspect="1"/>
            </p:cNvSpPr>
            <p:nvPr/>
          </p:nvSpPr>
          <p:spPr>
            <a:xfrm>
              <a:off x="5651392" y="2164041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899" name="Hexagon 1898"/>
            <p:cNvSpPr>
              <a:spLocks noChangeAspect="1"/>
            </p:cNvSpPr>
            <p:nvPr/>
          </p:nvSpPr>
          <p:spPr>
            <a:xfrm>
              <a:off x="5752970" y="2224988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900" name="Hexagon 1899"/>
            <p:cNvSpPr>
              <a:spLocks noChangeAspect="1"/>
            </p:cNvSpPr>
            <p:nvPr/>
          </p:nvSpPr>
          <p:spPr>
            <a:xfrm>
              <a:off x="5854549" y="2285935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901" name="Hexagon 1900"/>
            <p:cNvSpPr>
              <a:spLocks noChangeAspect="1"/>
            </p:cNvSpPr>
            <p:nvPr/>
          </p:nvSpPr>
          <p:spPr>
            <a:xfrm>
              <a:off x="5854549" y="2407829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902" name="Hexagon 1901"/>
            <p:cNvSpPr>
              <a:spLocks noChangeAspect="1"/>
            </p:cNvSpPr>
            <p:nvPr/>
          </p:nvSpPr>
          <p:spPr>
            <a:xfrm>
              <a:off x="5854549" y="2529723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903" name="Hexagon 1902"/>
            <p:cNvSpPr>
              <a:spLocks noChangeAspect="1"/>
            </p:cNvSpPr>
            <p:nvPr/>
          </p:nvSpPr>
          <p:spPr>
            <a:xfrm>
              <a:off x="5752970" y="2590670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904" name="Hexagon 1903"/>
            <p:cNvSpPr>
              <a:spLocks noChangeAspect="1"/>
            </p:cNvSpPr>
            <p:nvPr/>
          </p:nvSpPr>
          <p:spPr>
            <a:xfrm>
              <a:off x="5651392" y="2651617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905" name="Hexagon 1904"/>
            <p:cNvSpPr>
              <a:spLocks noChangeAspect="1"/>
            </p:cNvSpPr>
            <p:nvPr/>
          </p:nvSpPr>
          <p:spPr>
            <a:xfrm>
              <a:off x="5549813" y="2712564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906" name="Hexagon 1905"/>
            <p:cNvSpPr>
              <a:spLocks noChangeAspect="1"/>
            </p:cNvSpPr>
            <p:nvPr/>
          </p:nvSpPr>
          <p:spPr>
            <a:xfrm>
              <a:off x="5448235" y="2651617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907" name="Hexagon 1906"/>
            <p:cNvSpPr>
              <a:spLocks noChangeAspect="1"/>
            </p:cNvSpPr>
            <p:nvPr/>
          </p:nvSpPr>
          <p:spPr>
            <a:xfrm>
              <a:off x="5346657" y="2590670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908" name="Hexagon 1907"/>
            <p:cNvSpPr>
              <a:spLocks noChangeAspect="1"/>
            </p:cNvSpPr>
            <p:nvPr/>
          </p:nvSpPr>
          <p:spPr>
            <a:xfrm>
              <a:off x="5245078" y="2529723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909" name="Hexagon 1908"/>
            <p:cNvSpPr>
              <a:spLocks noChangeAspect="1"/>
            </p:cNvSpPr>
            <p:nvPr/>
          </p:nvSpPr>
          <p:spPr>
            <a:xfrm>
              <a:off x="5245078" y="2407829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910" name="Hexagon 1909"/>
            <p:cNvSpPr>
              <a:spLocks noChangeAspect="1"/>
            </p:cNvSpPr>
            <p:nvPr/>
          </p:nvSpPr>
          <p:spPr>
            <a:xfrm>
              <a:off x="5245078" y="2285935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911" name="Hexagon 1910"/>
            <p:cNvSpPr>
              <a:spLocks noChangeAspect="1"/>
            </p:cNvSpPr>
            <p:nvPr/>
          </p:nvSpPr>
          <p:spPr>
            <a:xfrm>
              <a:off x="5245078" y="2164041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912" name="Hexagon 1911"/>
            <p:cNvSpPr>
              <a:spLocks noChangeAspect="1"/>
            </p:cNvSpPr>
            <p:nvPr/>
          </p:nvSpPr>
          <p:spPr>
            <a:xfrm>
              <a:off x="5346657" y="2103094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913" name="Hexagon 1912"/>
            <p:cNvSpPr>
              <a:spLocks noChangeAspect="1"/>
            </p:cNvSpPr>
            <p:nvPr/>
          </p:nvSpPr>
          <p:spPr>
            <a:xfrm>
              <a:off x="5448235" y="2042147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915" name="Hexagon 1914"/>
            <p:cNvSpPr>
              <a:spLocks noChangeAspect="1"/>
            </p:cNvSpPr>
            <p:nvPr/>
          </p:nvSpPr>
          <p:spPr>
            <a:xfrm>
              <a:off x="5651392" y="2042147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916" name="Hexagon 1915"/>
            <p:cNvSpPr>
              <a:spLocks noChangeAspect="1"/>
            </p:cNvSpPr>
            <p:nvPr/>
          </p:nvSpPr>
          <p:spPr>
            <a:xfrm>
              <a:off x="5752970" y="2103094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917" name="Hexagon 1916"/>
            <p:cNvSpPr>
              <a:spLocks noChangeAspect="1"/>
            </p:cNvSpPr>
            <p:nvPr/>
          </p:nvSpPr>
          <p:spPr>
            <a:xfrm>
              <a:off x="5854549" y="2164041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922" name="Hexagon 1921"/>
            <p:cNvSpPr>
              <a:spLocks noChangeAspect="1"/>
            </p:cNvSpPr>
            <p:nvPr/>
          </p:nvSpPr>
          <p:spPr>
            <a:xfrm>
              <a:off x="5854549" y="2651617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923" name="Hexagon 1922"/>
            <p:cNvSpPr>
              <a:spLocks noChangeAspect="1"/>
            </p:cNvSpPr>
            <p:nvPr/>
          </p:nvSpPr>
          <p:spPr>
            <a:xfrm>
              <a:off x="5752970" y="2712564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924" name="Hexagon 1923"/>
            <p:cNvSpPr>
              <a:spLocks noChangeAspect="1"/>
            </p:cNvSpPr>
            <p:nvPr/>
          </p:nvSpPr>
          <p:spPr>
            <a:xfrm>
              <a:off x="5651392" y="2773511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925" name="Hexagon 1924"/>
            <p:cNvSpPr>
              <a:spLocks noChangeAspect="1"/>
            </p:cNvSpPr>
            <p:nvPr/>
          </p:nvSpPr>
          <p:spPr>
            <a:xfrm>
              <a:off x="5549813" y="2834458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926" name="Hexagon 1925"/>
            <p:cNvSpPr>
              <a:spLocks noChangeAspect="1"/>
            </p:cNvSpPr>
            <p:nvPr/>
          </p:nvSpPr>
          <p:spPr>
            <a:xfrm>
              <a:off x="5448235" y="2773511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927" name="Hexagon 1926"/>
            <p:cNvSpPr>
              <a:spLocks noChangeAspect="1"/>
            </p:cNvSpPr>
            <p:nvPr/>
          </p:nvSpPr>
          <p:spPr>
            <a:xfrm>
              <a:off x="5346657" y="2712564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928" name="Hexagon 1927"/>
            <p:cNvSpPr>
              <a:spLocks noChangeAspect="1"/>
            </p:cNvSpPr>
            <p:nvPr/>
          </p:nvSpPr>
          <p:spPr>
            <a:xfrm>
              <a:off x="5245078" y="2651617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929" name="Hexagon 1928"/>
            <p:cNvSpPr>
              <a:spLocks noChangeAspect="1"/>
            </p:cNvSpPr>
            <p:nvPr/>
          </p:nvSpPr>
          <p:spPr>
            <a:xfrm>
              <a:off x="5245078" y="2042147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932" name="Hexagon 1931"/>
            <p:cNvSpPr>
              <a:spLocks noChangeAspect="1"/>
            </p:cNvSpPr>
            <p:nvPr/>
          </p:nvSpPr>
          <p:spPr>
            <a:xfrm>
              <a:off x="5854549" y="2042147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935" name="Hexagon 1934"/>
            <p:cNvSpPr>
              <a:spLocks noChangeAspect="1"/>
            </p:cNvSpPr>
            <p:nvPr/>
          </p:nvSpPr>
          <p:spPr>
            <a:xfrm>
              <a:off x="5854549" y="2773511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936" name="Hexagon 1935"/>
            <p:cNvSpPr>
              <a:spLocks noChangeAspect="1"/>
            </p:cNvSpPr>
            <p:nvPr/>
          </p:nvSpPr>
          <p:spPr>
            <a:xfrm>
              <a:off x="5752970" y="2834458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937" name="Hexagon 1936"/>
            <p:cNvSpPr>
              <a:spLocks noChangeAspect="1"/>
            </p:cNvSpPr>
            <p:nvPr/>
          </p:nvSpPr>
          <p:spPr>
            <a:xfrm>
              <a:off x="5346657" y="2834458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938" name="Hexagon 1937"/>
            <p:cNvSpPr>
              <a:spLocks noChangeAspect="1"/>
            </p:cNvSpPr>
            <p:nvPr/>
          </p:nvSpPr>
          <p:spPr>
            <a:xfrm>
              <a:off x="5245078" y="2773511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941" name="Hexagon 1940"/>
            <p:cNvSpPr>
              <a:spLocks noChangeAspect="1"/>
            </p:cNvSpPr>
            <p:nvPr/>
          </p:nvSpPr>
          <p:spPr>
            <a:xfrm>
              <a:off x="5143500" y="2834458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942" name="Hexagon 1941"/>
            <p:cNvSpPr>
              <a:spLocks noChangeAspect="1"/>
            </p:cNvSpPr>
            <p:nvPr/>
          </p:nvSpPr>
          <p:spPr>
            <a:xfrm>
              <a:off x="5143500" y="2712564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943" name="Hexagon 1942"/>
            <p:cNvSpPr>
              <a:spLocks noChangeAspect="1"/>
            </p:cNvSpPr>
            <p:nvPr/>
          </p:nvSpPr>
          <p:spPr>
            <a:xfrm>
              <a:off x="5143500" y="2590670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944" name="Hexagon 1943"/>
            <p:cNvSpPr>
              <a:spLocks noChangeAspect="1"/>
            </p:cNvSpPr>
            <p:nvPr/>
          </p:nvSpPr>
          <p:spPr>
            <a:xfrm>
              <a:off x="5143500" y="2468776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945" name="Hexagon 1944"/>
            <p:cNvSpPr>
              <a:spLocks noChangeAspect="1"/>
            </p:cNvSpPr>
            <p:nvPr/>
          </p:nvSpPr>
          <p:spPr>
            <a:xfrm>
              <a:off x="5143500" y="2346882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946" name="Hexagon 1945"/>
            <p:cNvSpPr>
              <a:spLocks noChangeAspect="1"/>
            </p:cNvSpPr>
            <p:nvPr/>
          </p:nvSpPr>
          <p:spPr>
            <a:xfrm>
              <a:off x="5143500" y="2224988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947" name="Hexagon 1946"/>
            <p:cNvSpPr>
              <a:spLocks noChangeAspect="1"/>
            </p:cNvSpPr>
            <p:nvPr/>
          </p:nvSpPr>
          <p:spPr>
            <a:xfrm>
              <a:off x="5143500" y="2103094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1949" name="Group 1948"/>
          <p:cNvGrpSpPr>
            <a:grpSpLocks noChangeAspect="1"/>
          </p:cNvGrpSpPr>
          <p:nvPr/>
        </p:nvGrpSpPr>
        <p:grpSpPr>
          <a:xfrm>
            <a:off x="5029200" y="2895600"/>
            <a:ext cx="954024" cy="975152"/>
            <a:chOff x="3695700" y="2667000"/>
            <a:chExt cx="1789176" cy="1828800"/>
          </a:xfrm>
          <a:solidFill>
            <a:srgbClr val="FF0000"/>
          </a:solidFill>
        </p:grpSpPr>
        <p:sp>
          <p:nvSpPr>
            <p:cNvPr id="1950" name="Hexagon 1949"/>
            <p:cNvSpPr>
              <a:spLocks noChangeAspect="1"/>
            </p:cNvSpPr>
            <p:nvPr/>
          </p:nvSpPr>
          <p:spPr>
            <a:xfrm>
              <a:off x="4457700" y="33528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951" name="Hexagon 1950"/>
            <p:cNvSpPr>
              <a:spLocks noChangeAspect="1"/>
            </p:cNvSpPr>
            <p:nvPr/>
          </p:nvSpPr>
          <p:spPr>
            <a:xfrm>
              <a:off x="3848100" y="2804949"/>
              <a:ext cx="1447800" cy="1248103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952" name="Hexagon 1951"/>
            <p:cNvSpPr>
              <a:spLocks noChangeAspect="1"/>
            </p:cNvSpPr>
            <p:nvPr/>
          </p:nvSpPr>
          <p:spPr>
            <a:xfrm>
              <a:off x="4648200" y="34671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953" name="Hexagon 1952"/>
            <p:cNvSpPr>
              <a:spLocks noChangeAspect="1"/>
            </p:cNvSpPr>
            <p:nvPr/>
          </p:nvSpPr>
          <p:spPr>
            <a:xfrm>
              <a:off x="4457700" y="35814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954" name="Hexagon 1953"/>
            <p:cNvSpPr>
              <a:spLocks noChangeAspect="1"/>
            </p:cNvSpPr>
            <p:nvPr/>
          </p:nvSpPr>
          <p:spPr>
            <a:xfrm>
              <a:off x="4267200" y="34671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955" name="Hexagon 1954"/>
            <p:cNvSpPr>
              <a:spLocks noChangeAspect="1"/>
            </p:cNvSpPr>
            <p:nvPr/>
          </p:nvSpPr>
          <p:spPr>
            <a:xfrm>
              <a:off x="4267200" y="32385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956" name="Hexagon 1955"/>
            <p:cNvSpPr>
              <a:spLocks noChangeAspect="1"/>
            </p:cNvSpPr>
            <p:nvPr/>
          </p:nvSpPr>
          <p:spPr>
            <a:xfrm>
              <a:off x="4457700" y="31242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957" name="Hexagon 1956"/>
            <p:cNvSpPr>
              <a:spLocks noChangeAspect="1"/>
            </p:cNvSpPr>
            <p:nvPr/>
          </p:nvSpPr>
          <p:spPr>
            <a:xfrm>
              <a:off x="4648200" y="32385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958" name="Hexagon 1957"/>
            <p:cNvSpPr>
              <a:spLocks noChangeAspect="1"/>
            </p:cNvSpPr>
            <p:nvPr/>
          </p:nvSpPr>
          <p:spPr>
            <a:xfrm>
              <a:off x="4838700" y="33528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959" name="Hexagon 1958"/>
            <p:cNvSpPr>
              <a:spLocks noChangeAspect="1"/>
            </p:cNvSpPr>
            <p:nvPr/>
          </p:nvSpPr>
          <p:spPr>
            <a:xfrm>
              <a:off x="4838700" y="35814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960" name="Hexagon 1959"/>
            <p:cNvSpPr>
              <a:spLocks noChangeAspect="1"/>
            </p:cNvSpPr>
            <p:nvPr/>
          </p:nvSpPr>
          <p:spPr>
            <a:xfrm>
              <a:off x="4648200" y="36957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961" name="Hexagon 1960"/>
            <p:cNvSpPr>
              <a:spLocks noChangeAspect="1"/>
            </p:cNvSpPr>
            <p:nvPr/>
          </p:nvSpPr>
          <p:spPr>
            <a:xfrm>
              <a:off x="4457700" y="38100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962" name="Hexagon 1961"/>
            <p:cNvSpPr>
              <a:spLocks noChangeAspect="1"/>
            </p:cNvSpPr>
            <p:nvPr/>
          </p:nvSpPr>
          <p:spPr>
            <a:xfrm>
              <a:off x="4267200" y="36957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963" name="Hexagon 1962"/>
            <p:cNvSpPr>
              <a:spLocks noChangeAspect="1"/>
            </p:cNvSpPr>
            <p:nvPr/>
          </p:nvSpPr>
          <p:spPr>
            <a:xfrm>
              <a:off x="4076700" y="35814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964" name="Hexagon 1963"/>
            <p:cNvSpPr>
              <a:spLocks noChangeAspect="1"/>
            </p:cNvSpPr>
            <p:nvPr/>
          </p:nvSpPr>
          <p:spPr>
            <a:xfrm>
              <a:off x="4076700" y="33528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965" name="Hexagon 1964"/>
            <p:cNvSpPr>
              <a:spLocks noChangeAspect="1"/>
            </p:cNvSpPr>
            <p:nvPr/>
          </p:nvSpPr>
          <p:spPr>
            <a:xfrm>
              <a:off x="4076700" y="31242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966" name="Hexagon 1965"/>
            <p:cNvSpPr>
              <a:spLocks noChangeAspect="1"/>
            </p:cNvSpPr>
            <p:nvPr/>
          </p:nvSpPr>
          <p:spPr>
            <a:xfrm>
              <a:off x="4267200" y="30099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967" name="Hexagon 1966"/>
            <p:cNvSpPr>
              <a:spLocks noChangeAspect="1"/>
            </p:cNvSpPr>
            <p:nvPr/>
          </p:nvSpPr>
          <p:spPr>
            <a:xfrm>
              <a:off x="4457700" y="28956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968" name="Hexagon 1967"/>
            <p:cNvSpPr>
              <a:spLocks noChangeAspect="1"/>
            </p:cNvSpPr>
            <p:nvPr/>
          </p:nvSpPr>
          <p:spPr>
            <a:xfrm>
              <a:off x="4648200" y="30099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969" name="Hexagon 1968"/>
            <p:cNvSpPr>
              <a:spLocks noChangeAspect="1"/>
            </p:cNvSpPr>
            <p:nvPr/>
          </p:nvSpPr>
          <p:spPr>
            <a:xfrm>
              <a:off x="4838700" y="31242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970" name="Hexagon 1969"/>
            <p:cNvSpPr>
              <a:spLocks noChangeAspect="1"/>
            </p:cNvSpPr>
            <p:nvPr/>
          </p:nvSpPr>
          <p:spPr>
            <a:xfrm>
              <a:off x="5029200" y="32385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971" name="Hexagon 1970"/>
            <p:cNvSpPr>
              <a:spLocks noChangeAspect="1"/>
            </p:cNvSpPr>
            <p:nvPr/>
          </p:nvSpPr>
          <p:spPr>
            <a:xfrm>
              <a:off x="5029200" y="34671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972" name="Hexagon 1971"/>
            <p:cNvSpPr>
              <a:spLocks noChangeAspect="1"/>
            </p:cNvSpPr>
            <p:nvPr/>
          </p:nvSpPr>
          <p:spPr>
            <a:xfrm>
              <a:off x="5029200" y="36957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973" name="Hexagon 1972"/>
            <p:cNvSpPr>
              <a:spLocks noChangeAspect="1"/>
            </p:cNvSpPr>
            <p:nvPr/>
          </p:nvSpPr>
          <p:spPr>
            <a:xfrm>
              <a:off x="4838700" y="38100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974" name="Hexagon 1973"/>
            <p:cNvSpPr>
              <a:spLocks noChangeAspect="1"/>
            </p:cNvSpPr>
            <p:nvPr/>
          </p:nvSpPr>
          <p:spPr>
            <a:xfrm>
              <a:off x="4648200" y="39243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975" name="Hexagon 1974"/>
            <p:cNvSpPr>
              <a:spLocks noChangeAspect="1"/>
            </p:cNvSpPr>
            <p:nvPr/>
          </p:nvSpPr>
          <p:spPr>
            <a:xfrm>
              <a:off x="4457700" y="40386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976" name="Hexagon 1975"/>
            <p:cNvSpPr>
              <a:spLocks noChangeAspect="1"/>
            </p:cNvSpPr>
            <p:nvPr/>
          </p:nvSpPr>
          <p:spPr>
            <a:xfrm>
              <a:off x="4267200" y="39243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977" name="Hexagon 1976"/>
            <p:cNvSpPr>
              <a:spLocks noChangeAspect="1"/>
            </p:cNvSpPr>
            <p:nvPr/>
          </p:nvSpPr>
          <p:spPr>
            <a:xfrm>
              <a:off x="4076700" y="38100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978" name="Hexagon 1977"/>
            <p:cNvSpPr>
              <a:spLocks noChangeAspect="1"/>
            </p:cNvSpPr>
            <p:nvPr/>
          </p:nvSpPr>
          <p:spPr>
            <a:xfrm>
              <a:off x="3886200" y="36957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979" name="Hexagon 1978"/>
            <p:cNvSpPr>
              <a:spLocks noChangeAspect="1"/>
            </p:cNvSpPr>
            <p:nvPr/>
          </p:nvSpPr>
          <p:spPr>
            <a:xfrm>
              <a:off x="3886200" y="34671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980" name="Hexagon 1979"/>
            <p:cNvSpPr>
              <a:spLocks noChangeAspect="1"/>
            </p:cNvSpPr>
            <p:nvPr/>
          </p:nvSpPr>
          <p:spPr>
            <a:xfrm>
              <a:off x="3886200" y="32385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981" name="Hexagon 1980"/>
            <p:cNvSpPr>
              <a:spLocks noChangeAspect="1"/>
            </p:cNvSpPr>
            <p:nvPr/>
          </p:nvSpPr>
          <p:spPr>
            <a:xfrm>
              <a:off x="3886200" y="30099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982" name="Hexagon 1981"/>
            <p:cNvSpPr>
              <a:spLocks noChangeAspect="1"/>
            </p:cNvSpPr>
            <p:nvPr/>
          </p:nvSpPr>
          <p:spPr>
            <a:xfrm>
              <a:off x="4076700" y="28956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983" name="Hexagon 1982"/>
            <p:cNvSpPr>
              <a:spLocks noChangeAspect="1"/>
            </p:cNvSpPr>
            <p:nvPr/>
          </p:nvSpPr>
          <p:spPr>
            <a:xfrm>
              <a:off x="4267200" y="27813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984" name="Hexagon 1983"/>
            <p:cNvSpPr>
              <a:spLocks noChangeAspect="1"/>
            </p:cNvSpPr>
            <p:nvPr/>
          </p:nvSpPr>
          <p:spPr>
            <a:xfrm>
              <a:off x="4457700" y="26670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985" name="Hexagon 1984"/>
            <p:cNvSpPr>
              <a:spLocks noChangeAspect="1"/>
            </p:cNvSpPr>
            <p:nvPr/>
          </p:nvSpPr>
          <p:spPr>
            <a:xfrm>
              <a:off x="4648200" y="27813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986" name="Hexagon 1985"/>
            <p:cNvSpPr>
              <a:spLocks noChangeAspect="1"/>
            </p:cNvSpPr>
            <p:nvPr/>
          </p:nvSpPr>
          <p:spPr>
            <a:xfrm>
              <a:off x="4838700" y="28956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987" name="Hexagon 1986"/>
            <p:cNvSpPr>
              <a:spLocks noChangeAspect="1"/>
            </p:cNvSpPr>
            <p:nvPr/>
          </p:nvSpPr>
          <p:spPr>
            <a:xfrm>
              <a:off x="5029200" y="30099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988" name="Hexagon 1987"/>
            <p:cNvSpPr>
              <a:spLocks noChangeAspect="1"/>
            </p:cNvSpPr>
            <p:nvPr/>
          </p:nvSpPr>
          <p:spPr>
            <a:xfrm>
              <a:off x="5219700" y="31242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989" name="Hexagon 1988"/>
            <p:cNvSpPr>
              <a:spLocks noChangeAspect="1"/>
            </p:cNvSpPr>
            <p:nvPr/>
          </p:nvSpPr>
          <p:spPr>
            <a:xfrm>
              <a:off x="5219700" y="33528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990" name="Hexagon 1989"/>
            <p:cNvSpPr>
              <a:spLocks noChangeAspect="1"/>
            </p:cNvSpPr>
            <p:nvPr/>
          </p:nvSpPr>
          <p:spPr>
            <a:xfrm>
              <a:off x="5219700" y="35814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991" name="Hexagon 1990"/>
            <p:cNvSpPr>
              <a:spLocks noChangeAspect="1"/>
            </p:cNvSpPr>
            <p:nvPr/>
          </p:nvSpPr>
          <p:spPr>
            <a:xfrm>
              <a:off x="5219700" y="38100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992" name="Hexagon 1991"/>
            <p:cNvSpPr>
              <a:spLocks noChangeAspect="1"/>
            </p:cNvSpPr>
            <p:nvPr/>
          </p:nvSpPr>
          <p:spPr>
            <a:xfrm>
              <a:off x="5029200" y="39243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993" name="Hexagon 1992"/>
            <p:cNvSpPr>
              <a:spLocks noChangeAspect="1"/>
            </p:cNvSpPr>
            <p:nvPr/>
          </p:nvSpPr>
          <p:spPr>
            <a:xfrm>
              <a:off x="4838700" y="40386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994" name="Hexagon 1993"/>
            <p:cNvSpPr>
              <a:spLocks noChangeAspect="1"/>
            </p:cNvSpPr>
            <p:nvPr/>
          </p:nvSpPr>
          <p:spPr>
            <a:xfrm>
              <a:off x="4648200" y="41529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995" name="Hexagon 1994"/>
            <p:cNvSpPr>
              <a:spLocks noChangeAspect="1"/>
            </p:cNvSpPr>
            <p:nvPr/>
          </p:nvSpPr>
          <p:spPr>
            <a:xfrm>
              <a:off x="4457700" y="42672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996" name="Hexagon 1995"/>
            <p:cNvSpPr>
              <a:spLocks noChangeAspect="1"/>
            </p:cNvSpPr>
            <p:nvPr/>
          </p:nvSpPr>
          <p:spPr>
            <a:xfrm>
              <a:off x="4267200" y="41529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997" name="Hexagon 1996"/>
            <p:cNvSpPr>
              <a:spLocks noChangeAspect="1"/>
            </p:cNvSpPr>
            <p:nvPr/>
          </p:nvSpPr>
          <p:spPr>
            <a:xfrm>
              <a:off x="4076700" y="40386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998" name="Hexagon 1997"/>
            <p:cNvSpPr>
              <a:spLocks noChangeAspect="1"/>
            </p:cNvSpPr>
            <p:nvPr/>
          </p:nvSpPr>
          <p:spPr>
            <a:xfrm>
              <a:off x="3886200" y="39243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999" name="Hexagon 1998"/>
            <p:cNvSpPr>
              <a:spLocks noChangeAspect="1"/>
            </p:cNvSpPr>
            <p:nvPr/>
          </p:nvSpPr>
          <p:spPr>
            <a:xfrm>
              <a:off x="3886200" y="27813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000" name="Hexagon 1999"/>
            <p:cNvSpPr>
              <a:spLocks noChangeAspect="1"/>
            </p:cNvSpPr>
            <p:nvPr/>
          </p:nvSpPr>
          <p:spPr>
            <a:xfrm>
              <a:off x="4076700" y="26670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001" name="Hexagon 2000"/>
            <p:cNvSpPr>
              <a:spLocks noChangeAspect="1"/>
            </p:cNvSpPr>
            <p:nvPr/>
          </p:nvSpPr>
          <p:spPr>
            <a:xfrm>
              <a:off x="4838700" y="26670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002" name="Hexagon 2001"/>
            <p:cNvSpPr>
              <a:spLocks noChangeAspect="1"/>
            </p:cNvSpPr>
            <p:nvPr/>
          </p:nvSpPr>
          <p:spPr>
            <a:xfrm>
              <a:off x="5029200" y="27813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003" name="Hexagon 2002"/>
            <p:cNvSpPr>
              <a:spLocks noChangeAspect="1"/>
            </p:cNvSpPr>
            <p:nvPr/>
          </p:nvSpPr>
          <p:spPr>
            <a:xfrm>
              <a:off x="5219700" y="28956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004" name="Hexagon 2003"/>
            <p:cNvSpPr>
              <a:spLocks noChangeAspect="1"/>
            </p:cNvSpPr>
            <p:nvPr/>
          </p:nvSpPr>
          <p:spPr>
            <a:xfrm>
              <a:off x="5219700" y="40386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005" name="Hexagon 2004"/>
            <p:cNvSpPr>
              <a:spLocks noChangeAspect="1"/>
            </p:cNvSpPr>
            <p:nvPr/>
          </p:nvSpPr>
          <p:spPr>
            <a:xfrm>
              <a:off x="5029200" y="41529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006" name="Hexagon 2005"/>
            <p:cNvSpPr>
              <a:spLocks noChangeAspect="1"/>
            </p:cNvSpPr>
            <p:nvPr/>
          </p:nvSpPr>
          <p:spPr>
            <a:xfrm>
              <a:off x="4838700" y="42672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007" name="Hexagon 2006"/>
            <p:cNvSpPr>
              <a:spLocks noChangeAspect="1"/>
            </p:cNvSpPr>
            <p:nvPr/>
          </p:nvSpPr>
          <p:spPr>
            <a:xfrm>
              <a:off x="4076700" y="42672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008" name="Hexagon 2007"/>
            <p:cNvSpPr>
              <a:spLocks noChangeAspect="1"/>
            </p:cNvSpPr>
            <p:nvPr/>
          </p:nvSpPr>
          <p:spPr>
            <a:xfrm>
              <a:off x="3886200" y="41529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009" name="Hexagon 2008"/>
            <p:cNvSpPr>
              <a:spLocks noChangeAspect="1"/>
            </p:cNvSpPr>
            <p:nvPr/>
          </p:nvSpPr>
          <p:spPr>
            <a:xfrm>
              <a:off x="5219700" y="26670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010" name="Hexagon 2009"/>
            <p:cNvSpPr>
              <a:spLocks noChangeAspect="1"/>
            </p:cNvSpPr>
            <p:nvPr/>
          </p:nvSpPr>
          <p:spPr>
            <a:xfrm>
              <a:off x="5219700" y="42672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011" name="Hexagon 2010"/>
            <p:cNvSpPr>
              <a:spLocks noChangeAspect="1"/>
            </p:cNvSpPr>
            <p:nvPr/>
          </p:nvSpPr>
          <p:spPr>
            <a:xfrm>
              <a:off x="3695700" y="42672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012" name="Hexagon 2011"/>
            <p:cNvSpPr>
              <a:spLocks noChangeAspect="1"/>
            </p:cNvSpPr>
            <p:nvPr/>
          </p:nvSpPr>
          <p:spPr>
            <a:xfrm>
              <a:off x="3695700" y="40386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013" name="Hexagon 2012"/>
            <p:cNvSpPr>
              <a:spLocks noChangeAspect="1"/>
            </p:cNvSpPr>
            <p:nvPr/>
          </p:nvSpPr>
          <p:spPr>
            <a:xfrm>
              <a:off x="3695700" y="38100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014" name="Hexagon 2013"/>
            <p:cNvSpPr>
              <a:spLocks noChangeAspect="1"/>
            </p:cNvSpPr>
            <p:nvPr/>
          </p:nvSpPr>
          <p:spPr>
            <a:xfrm>
              <a:off x="3695700" y="35814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015" name="Hexagon 2014"/>
            <p:cNvSpPr>
              <a:spLocks noChangeAspect="1"/>
            </p:cNvSpPr>
            <p:nvPr/>
          </p:nvSpPr>
          <p:spPr>
            <a:xfrm>
              <a:off x="3695700" y="33528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016" name="Hexagon 2015"/>
            <p:cNvSpPr>
              <a:spLocks noChangeAspect="1"/>
            </p:cNvSpPr>
            <p:nvPr/>
          </p:nvSpPr>
          <p:spPr>
            <a:xfrm>
              <a:off x="3695700" y="31242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017" name="Hexagon 2016"/>
            <p:cNvSpPr>
              <a:spLocks noChangeAspect="1"/>
            </p:cNvSpPr>
            <p:nvPr/>
          </p:nvSpPr>
          <p:spPr>
            <a:xfrm>
              <a:off x="3695700" y="28956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018" name="Hexagon 2017"/>
            <p:cNvSpPr>
              <a:spLocks noChangeAspect="1"/>
            </p:cNvSpPr>
            <p:nvPr/>
          </p:nvSpPr>
          <p:spPr>
            <a:xfrm>
              <a:off x="3695700" y="26670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2300" name="Group 2299"/>
          <p:cNvGrpSpPr/>
          <p:nvPr/>
        </p:nvGrpSpPr>
        <p:grpSpPr>
          <a:xfrm>
            <a:off x="5141976" y="3810000"/>
            <a:ext cx="852446" cy="975152"/>
            <a:chOff x="5141976" y="3810000"/>
            <a:chExt cx="852446" cy="975152"/>
          </a:xfrm>
        </p:grpSpPr>
        <p:sp>
          <p:nvSpPr>
            <p:cNvPr id="2020" name="Hexagon 2019"/>
            <p:cNvSpPr>
              <a:spLocks noChangeAspect="1"/>
            </p:cNvSpPr>
            <p:nvPr/>
          </p:nvSpPr>
          <p:spPr>
            <a:xfrm>
              <a:off x="5548289" y="4175682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022" name="Hexagon 2021"/>
            <p:cNvSpPr>
              <a:spLocks noChangeAspect="1"/>
            </p:cNvSpPr>
            <p:nvPr/>
          </p:nvSpPr>
          <p:spPr>
            <a:xfrm>
              <a:off x="5649868" y="4236629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023" name="Hexagon 2022"/>
            <p:cNvSpPr>
              <a:spLocks noChangeAspect="1"/>
            </p:cNvSpPr>
            <p:nvPr/>
          </p:nvSpPr>
          <p:spPr>
            <a:xfrm>
              <a:off x="5548289" y="4297576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024" name="Hexagon 2023"/>
            <p:cNvSpPr>
              <a:spLocks noChangeAspect="1"/>
            </p:cNvSpPr>
            <p:nvPr/>
          </p:nvSpPr>
          <p:spPr>
            <a:xfrm>
              <a:off x="5446711" y="4236629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025" name="Hexagon 2024"/>
            <p:cNvSpPr>
              <a:spLocks noChangeAspect="1"/>
            </p:cNvSpPr>
            <p:nvPr/>
          </p:nvSpPr>
          <p:spPr>
            <a:xfrm>
              <a:off x="5446711" y="4114735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026" name="Hexagon 2025"/>
            <p:cNvSpPr>
              <a:spLocks noChangeAspect="1"/>
            </p:cNvSpPr>
            <p:nvPr/>
          </p:nvSpPr>
          <p:spPr>
            <a:xfrm>
              <a:off x="5548289" y="4053788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027" name="Hexagon 2026"/>
            <p:cNvSpPr>
              <a:spLocks noChangeAspect="1"/>
            </p:cNvSpPr>
            <p:nvPr/>
          </p:nvSpPr>
          <p:spPr>
            <a:xfrm>
              <a:off x="5649868" y="4114735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028" name="Hexagon 2027"/>
            <p:cNvSpPr>
              <a:spLocks noChangeAspect="1"/>
            </p:cNvSpPr>
            <p:nvPr/>
          </p:nvSpPr>
          <p:spPr>
            <a:xfrm>
              <a:off x="5751446" y="4175682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029" name="Hexagon 2028"/>
            <p:cNvSpPr>
              <a:spLocks noChangeAspect="1"/>
            </p:cNvSpPr>
            <p:nvPr/>
          </p:nvSpPr>
          <p:spPr>
            <a:xfrm>
              <a:off x="5751446" y="4297576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030" name="Hexagon 2029"/>
            <p:cNvSpPr>
              <a:spLocks noChangeAspect="1"/>
            </p:cNvSpPr>
            <p:nvPr/>
          </p:nvSpPr>
          <p:spPr>
            <a:xfrm>
              <a:off x="5649868" y="4358523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031" name="Hexagon 2030"/>
            <p:cNvSpPr>
              <a:spLocks noChangeAspect="1"/>
            </p:cNvSpPr>
            <p:nvPr/>
          </p:nvSpPr>
          <p:spPr>
            <a:xfrm>
              <a:off x="5548289" y="4419470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032" name="Hexagon 2031"/>
            <p:cNvSpPr>
              <a:spLocks noChangeAspect="1"/>
            </p:cNvSpPr>
            <p:nvPr/>
          </p:nvSpPr>
          <p:spPr>
            <a:xfrm>
              <a:off x="5446711" y="4358523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033" name="Hexagon 2032"/>
            <p:cNvSpPr>
              <a:spLocks noChangeAspect="1"/>
            </p:cNvSpPr>
            <p:nvPr/>
          </p:nvSpPr>
          <p:spPr>
            <a:xfrm>
              <a:off x="5345133" y="4297576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034" name="Hexagon 2033"/>
            <p:cNvSpPr>
              <a:spLocks noChangeAspect="1"/>
            </p:cNvSpPr>
            <p:nvPr/>
          </p:nvSpPr>
          <p:spPr>
            <a:xfrm>
              <a:off x="5345133" y="4175682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035" name="Hexagon 2034"/>
            <p:cNvSpPr>
              <a:spLocks noChangeAspect="1"/>
            </p:cNvSpPr>
            <p:nvPr/>
          </p:nvSpPr>
          <p:spPr>
            <a:xfrm>
              <a:off x="5345133" y="4053788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036" name="Hexagon 2035"/>
            <p:cNvSpPr>
              <a:spLocks noChangeAspect="1"/>
            </p:cNvSpPr>
            <p:nvPr/>
          </p:nvSpPr>
          <p:spPr>
            <a:xfrm>
              <a:off x="5446711" y="3992841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037" name="Hexagon 2036"/>
            <p:cNvSpPr>
              <a:spLocks noChangeAspect="1"/>
            </p:cNvSpPr>
            <p:nvPr/>
          </p:nvSpPr>
          <p:spPr>
            <a:xfrm>
              <a:off x="5548289" y="3931894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038" name="Hexagon 2037"/>
            <p:cNvSpPr>
              <a:spLocks noChangeAspect="1"/>
            </p:cNvSpPr>
            <p:nvPr/>
          </p:nvSpPr>
          <p:spPr>
            <a:xfrm>
              <a:off x="5649868" y="3992841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039" name="Hexagon 2038"/>
            <p:cNvSpPr>
              <a:spLocks noChangeAspect="1"/>
            </p:cNvSpPr>
            <p:nvPr/>
          </p:nvSpPr>
          <p:spPr>
            <a:xfrm>
              <a:off x="5751446" y="4053788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040" name="Hexagon 2039"/>
            <p:cNvSpPr>
              <a:spLocks noChangeAspect="1"/>
            </p:cNvSpPr>
            <p:nvPr/>
          </p:nvSpPr>
          <p:spPr>
            <a:xfrm>
              <a:off x="5853025" y="4114735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041" name="Hexagon 2040"/>
            <p:cNvSpPr>
              <a:spLocks noChangeAspect="1"/>
            </p:cNvSpPr>
            <p:nvPr/>
          </p:nvSpPr>
          <p:spPr>
            <a:xfrm>
              <a:off x="5853025" y="4236629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042" name="Hexagon 2041"/>
            <p:cNvSpPr>
              <a:spLocks noChangeAspect="1"/>
            </p:cNvSpPr>
            <p:nvPr/>
          </p:nvSpPr>
          <p:spPr>
            <a:xfrm>
              <a:off x="5853025" y="4358523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043" name="Hexagon 2042"/>
            <p:cNvSpPr>
              <a:spLocks noChangeAspect="1"/>
            </p:cNvSpPr>
            <p:nvPr/>
          </p:nvSpPr>
          <p:spPr>
            <a:xfrm>
              <a:off x="5751446" y="4419470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044" name="Hexagon 2043"/>
            <p:cNvSpPr>
              <a:spLocks noChangeAspect="1"/>
            </p:cNvSpPr>
            <p:nvPr/>
          </p:nvSpPr>
          <p:spPr>
            <a:xfrm>
              <a:off x="5649868" y="4480417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045" name="Hexagon 2044"/>
            <p:cNvSpPr>
              <a:spLocks noChangeAspect="1"/>
            </p:cNvSpPr>
            <p:nvPr/>
          </p:nvSpPr>
          <p:spPr>
            <a:xfrm>
              <a:off x="5548289" y="4541364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046" name="Hexagon 2045"/>
            <p:cNvSpPr>
              <a:spLocks noChangeAspect="1"/>
            </p:cNvSpPr>
            <p:nvPr/>
          </p:nvSpPr>
          <p:spPr>
            <a:xfrm>
              <a:off x="5446711" y="4480417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047" name="Hexagon 2046"/>
            <p:cNvSpPr>
              <a:spLocks noChangeAspect="1"/>
            </p:cNvSpPr>
            <p:nvPr/>
          </p:nvSpPr>
          <p:spPr>
            <a:xfrm>
              <a:off x="5345133" y="4419470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048" name="Hexagon 2047"/>
            <p:cNvSpPr>
              <a:spLocks noChangeAspect="1"/>
            </p:cNvSpPr>
            <p:nvPr/>
          </p:nvSpPr>
          <p:spPr>
            <a:xfrm>
              <a:off x="5243554" y="4358523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049" name="Hexagon 2048"/>
            <p:cNvSpPr>
              <a:spLocks noChangeAspect="1"/>
            </p:cNvSpPr>
            <p:nvPr/>
          </p:nvSpPr>
          <p:spPr>
            <a:xfrm>
              <a:off x="5243554" y="4236629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050" name="Hexagon 2049"/>
            <p:cNvSpPr>
              <a:spLocks noChangeAspect="1"/>
            </p:cNvSpPr>
            <p:nvPr/>
          </p:nvSpPr>
          <p:spPr>
            <a:xfrm>
              <a:off x="5243554" y="4114735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051" name="Hexagon 2050"/>
            <p:cNvSpPr>
              <a:spLocks noChangeAspect="1"/>
            </p:cNvSpPr>
            <p:nvPr/>
          </p:nvSpPr>
          <p:spPr>
            <a:xfrm>
              <a:off x="5243554" y="3992841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052" name="Hexagon 2051"/>
            <p:cNvSpPr>
              <a:spLocks noChangeAspect="1"/>
            </p:cNvSpPr>
            <p:nvPr/>
          </p:nvSpPr>
          <p:spPr>
            <a:xfrm>
              <a:off x="5345133" y="3931894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053" name="Hexagon 2052"/>
            <p:cNvSpPr>
              <a:spLocks noChangeAspect="1"/>
            </p:cNvSpPr>
            <p:nvPr/>
          </p:nvSpPr>
          <p:spPr>
            <a:xfrm>
              <a:off x="5446711" y="3870947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054" name="Hexagon 2053"/>
            <p:cNvSpPr>
              <a:spLocks noChangeAspect="1"/>
            </p:cNvSpPr>
            <p:nvPr/>
          </p:nvSpPr>
          <p:spPr>
            <a:xfrm>
              <a:off x="5548289" y="3810000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055" name="Hexagon 2054"/>
            <p:cNvSpPr>
              <a:spLocks noChangeAspect="1"/>
            </p:cNvSpPr>
            <p:nvPr/>
          </p:nvSpPr>
          <p:spPr>
            <a:xfrm>
              <a:off x="5649868" y="3870947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056" name="Hexagon 2055"/>
            <p:cNvSpPr>
              <a:spLocks noChangeAspect="1"/>
            </p:cNvSpPr>
            <p:nvPr/>
          </p:nvSpPr>
          <p:spPr>
            <a:xfrm>
              <a:off x="5751446" y="3931894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057" name="Hexagon 2056"/>
            <p:cNvSpPr>
              <a:spLocks noChangeAspect="1"/>
            </p:cNvSpPr>
            <p:nvPr/>
          </p:nvSpPr>
          <p:spPr>
            <a:xfrm>
              <a:off x="5853025" y="3992841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062" name="Hexagon 2061"/>
            <p:cNvSpPr>
              <a:spLocks noChangeAspect="1"/>
            </p:cNvSpPr>
            <p:nvPr/>
          </p:nvSpPr>
          <p:spPr>
            <a:xfrm>
              <a:off x="5853025" y="4480417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063" name="Hexagon 2062"/>
            <p:cNvSpPr>
              <a:spLocks noChangeAspect="1"/>
            </p:cNvSpPr>
            <p:nvPr/>
          </p:nvSpPr>
          <p:spPr>
            <a:xfrm>
              <a:off x="5751446" y="4541364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064" name="Hexagon 2063"/>
            <p:cNvSpPr>
              <a:spLocks noChangeAspect="1"/>
            </p:cNvSpPr>
            <p:nvPr/>
          </p:nvSpPr>
          <p:spPr>
            <a:xfrm>
              <a:off x="5649868" y="4602311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065" name="Hexagon 2064"/>
            <p:cNvSpPr>
              <a:spLocks noChangeAspect="1"/>
            </p:cNvSpPr>
            <p:nvPr/>
          </p:nvSpPr>
          <p:spPr>
            <a:xfrm>
              <a:off x="5548289" y="4663258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066" name="Hexagon 2065"/>
            <p:cNvSpPr>
              <a:spLocks noChangeAspect="1"/>
            </p:cNvSpPr>
            <p:nvPr/>
          </p:nvSpPr>
          <p:spPr>
            <a:xfrm>
              <a:off x="5446711" y="4602311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067" name="Hexagon 2066"/>
            <p:cNvSpPr>
              <a:spLocks noChangeAspect="1"/>
            </p:cNvSpPr>
            <p:nvPr/>
          </p:nvSpPr>
          <p:spPr>
            <a:xfrm>
              <a:off x="5345133" y="4541364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068" name="Hexagon 2067"/>
            <p:cNvSpPr>
              <a:spLocks noChangeAspect="1"/>
            </p:cNvSpPr>
            <p:nvPr/>
          </p:nvSpPr>
          <p:spPr>
            <a:xfrm>
              <a:off x="5243554" y="4480417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069" name="Hexagon 2068"/>
            <p:cNvSpPr>
              <a:spLocks noChangeAspect="1"/>
            </p:cNvSpPr>
            <p:nvPr/>
          </p:nvSpPr>
          <p:spPr>
            <a:xfrm>
              <a:off x="5243554" y="3870947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070" name="Hexagon 2069"/>
            <p:cNvSpPr>
              <a:spLocks noChangeAspect="1"/>
            </p:cNvSpPr>
            <p:nvPr/>
          </p:nvSpPr>
          <p:spPr>
            <a:xfrm>
              <a:off x="5345133" y="3810000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071" name="Hexagon 2070"/>
            <p:cNvSpPr>
              <a:spLocks noChangeAspect="1"/>
            </p:cNvSpPr>
            <p:nvPr/>
          </p:nvSpPr>
          <p:spPr>
            <a:xfrm>
              <a:off x="5751446" y="3810000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072" name="Hexagon 2071"/>
            <p:cNvSpPr>
              <a:spLocks noChangeAspect="1"/>
            </p:cNvSpPr>
            <p:nvPr/>
          </p:nvSpPr>
          <p:spPr>
            <a:xfrm>
              <a:off x="5853025" y="3870947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075" name="Hexagon 2074"/>
            <p:cNvSpPr>
              <a:spLocks noChangeAspect="1"/>
            </p:cNvSpPr>
            <p:nvPr/>
          </p:nvSpPr>
          <p:spPr>
            <a:xfrm>
              <a:off x="5853025" y="4602311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076" name="Hexagon 2075"/>
            <p:cNvSpPr>
              <a:spLocks noChangeAspect="1"/>
            </p:cNvSpPr>
            <p:nvPr/>
          </p:nvSpPr>
          <p:spPr>
            <a:xfrm>
              <a:off x="5751446" y="4663258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077" name="Hexagon 2076"/>
            <p:cNvSpPr>
              <a:spLocks noChangeAspect="1"/>
            </p:cNvSpPr>
            <p:nvPr/>
          </p:nvSpPr>
          <p:spPr>
            <a:xfrm>
              <a:off x="5345133" y="4663258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078" name="Hexagon 2077"/>
            <p:cNvSpPr>
              <a:spLocks noChangeAspect="1"/>
            </p:cNvSpPr>
            <p:nvPr/>
          </p:nvSpPr>
          <p:spPr>
            <a:xfrm>
              <a:off x="5243554" y="4602311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081" name="Hexagon 2080"/>
            <p:cNvSpPr>
              <a:spLocks noChangeAspect="1"/>
            </p:cNvSpPr>
            <p:nvPr/>
          </p:nvSpPr>
          <p:spPr>
            <a:xfrm>
              <a:off x="5141976" y="4663258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082" name="Hexagon 2081"/>
            <p:cNvSpPr>
              <a:spLocks noChangeAspect="1"/>
            </p:cNvSpPr>
            <p:nvPr/>
          </p:nvSpPr>
          <p:spPr>
            <a:xfrm>
              <a:off x="5141976" y="4541364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083" name="Hexagon 2082"/>
            <p:cNvSpPr>
              <a:spLocks noChangeAspect="1"/>
            </p:cNvSpPr>
            <p:nvPr/>
          </p:nvSpPr>
          <p:spPr>
            <a:xfrm>
              <a:off x="5141976" y="4419470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084" name="Hexagon 2083"/>
            <p:cNvSpPr>
              <a:spLocks noChangeAspect="1"/>
            </p:cNvSpPr>
            <p:nvPr/>
          </p:nvSpPr>
          <p:spPr>
            <a:xfrm>
              <a:off x="5141976" y="4297576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085" name="Hexagon 2084"/>
            <p:cNvSpPr>
              <a:spLocks noChangeAspect="1"/>
            </p:cNvSpPr>
            <p:nvPr/>
          </p:nvSpPr>
          <p:spPr>
            <a:xfrm>
              <a:off x="5141976" y="4175682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086" name="Hexagon 2085"/>
            <p:cNvSpPr>
              <a:spLocks noChangeAspect="1"/>
            </p:cNvSpPr>
            <p:nvPr/>
          </p:nvSpPr>
          <p:spPr>
            <a:xfrm>
              <a:off x="5141976" y="4053788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087" name="Hexagon 2086"/>
            <p:cNvSpPr>
              <a:spLocks noChangeAspect="1"/>
            </p:cNvSpPr>
            <p:nvPr/>
          </p:nvSpPr>
          <p:spPr>
            <a:xfrm>
              <a:off x="5141976" y="3931894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088" name="Hexagon 2087"/>
            <p:cNvSpPr>
              <a:spLocks noChangeAspect="1"/>
            </p:cNvSpPr>
            <p:nvPr/>
          </p:nvSpPr>
          <p:spPr>
            <a:xfrm>
              <a:off x="5141976" y="3810000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2301" name="Group 2300"/>
          <p:cNvGrpSpPr/>
          <p:nvPr/>
        </p:nvGrpSpPr>
        <p:grpSpPr>
          <a:xfrm>
            <a:off x="4229100" y="3848100"/>
            <a:ext cx="954024" cy="914205"/>
            <a:chOff x="4229100" y="3848100"/>
            <a:chExt cx="954024" cy="914205"/>
          </a:xfrm>
        </p:grpSpPr>
        <p:sp>
          <p:nvSpPr>
            <p:cNvPr id="2090" name="Hexagon 2089"/>
            <p:cNvSpPr>
              <a:spLocks noChangeAspect="1"/>
            </p:cNvSpPr>
            <p:nvPr/>
          </p:nvSpPr>
          <p:spPr>
            <a:xfrm>
              <a:off x="4635413" y="4213782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091" name="Hexagon 2090"/>
            <p:cNvSpPr>
              <a:spLocks noChangeAspect="1"/>
            </p:cNvSpPr>
            <p:nvPr/>
          </p:nvSpPr>
          <p:spPr>
            <a:xfrm>
              <a:off x="4310363" y="3921657"/>
              <a:ext cx="771996" cy="665513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092" name="Hexagon 2091"/>
            <p:cNvSpPr>
              <a:spLocks noChangeAspect="1"/>
            </p:cNvSpPr>
            <p:nvPr/>
          </p:nvSpPr>
          <p:spPr>
            <a:xfrm>
              <a:off x="4736992" y="4274729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093" name="Hexagon 2092"/>
            <p:cNvSpPr>
              <a:spLocks noChangeAspect="1"/>
            </p:cNvSpPr>
            <p:nvPr/>
          </p:nvSpPr>
          <p:spPr>
            <a:xfrm>
              <a:off x="4635413" y="4335676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094" name="Hexagon 2093"/>
            <p:cNvSpPr>
              <a:spLocks noChangeAspect="1"/>
            </p:cNvSpPr>
            <p:nvPr/>
          </p:nvSpPr>
          <p:spPr>
            <a:xfrm>
              <a:off x="4533835" y="4274729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095" name="Hexagon 2094"/>
            <p:cNvSpPr>
              <a:spLocks noChangeAspect="1"/>
            </p:cNvSpPr>
            <p:nvPr/>
          </p:nvSpPr>
          <p:spPr>
            <a:xfrm>
              <a:off x="4533835" y="4152835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096" name="Hexagon 2095"/>
            <p:cNvSpPr>
              <a:spLocks noChangeAspect="1"/>
            </p:cNvSpPr>
            <p:nvPr/>
          </p:nvSpPr>
          <p:spPr>
            <a:xfrm>
              <a:off x="4635413" y="4091888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097" name="Hexagon 2096"/>
            <p:cNvSpPr>
              <a:spLocks noChangeAspect="1"/>
            </p:cNvSpPr>
            <p:nvPr/>
          </p:nvSpPr>
          <p:spPr>
            <a:xfrm>
              <a:off x="4736992" y="4152835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098" name="Hexagon 2097"/>
            <p:cNvSpPr>
              <a:spLocks noChangeAspect="1"/>
            </p:cNvSpPr>
            <p:nvPr/>
          </p:nvSpPr>
          <p:spPr>
            <a:xfrm>
              <a:off x="4838570" y="4213782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099" name="Hexagon 2098"/>
            <p:cNvSpPr>
              <a:spLocks noChangeAspect="1"/>
            </p:cNvSpPr>
            <p:nvPr/>
          </p:nvSpPr>
          <p:spPr>
            <a:xfrm>
              <a:off x="4838570" y="4335676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100" name="Hexagon 2099"/>
            <p:cNvSpPr>
              <a:spLocks noChangeAspect="1"/>
            </p:cNvSpPr>
            <p:nvPr/>
          </p:nvSpPr>
          <p:spPr>
            <a:xfrm>
              <a:off x="4736992" y="4396623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101" name="Hexagon 2100"/>
            <p:cNvSpPr>
              <a:spLocks noChangeAspect="1"/>
            </p:cNvSpPr>
            <p:nvPr/>
          </p:nvSpPr>
          <p:spPr>
            <a:xfrm>
              <a:off x="4635413" y="4457570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102" name="Hexagon 2101"/>
            <p:cNvSpPr>
              <a:spLocks noChangeAspect="1"/>
            </p:cNvSpPr>
            <p:nvPr/>
          </p:nvSpPr>
          <p:spPr>
            <a:xfrm>
              <a:off x="4533835" y="4396623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103" name="Hexagon 2102"/>
            <p:cNvSpPr>
              <a:spLocks noChangeAspect="1"/>
            </p:cNvSpPr>
            <p:nvPr/>
          </p:nvSpPr>
          <p:spPr>
            <a:xfrm>
              <a:off x="4432257" y="4335676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104" name="Hexagon 2103"/>
            <p:cNvSpPr>
              <a:spLocks noChangeAspect="1"/>
            </p:cNvSpPr>
            <p:nvPr/>
          </p:nvSpPr>
          <p:spPr>
            <a:xfrm>
              <a:off x="4432257" y="4213782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105" name="Hexagon 2104"/>
            <p:cNvSpPr>
              <a:spLocks noChangeAspect="1"/>
            </p:cNvSpPr>
            <p:nvPr/>
          </p:nvSpPr>
          <p:spPr>
            <a:xfrm>
              <a:off x="4432257" y="4091888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106" name="Hexagon 2105"/>
            <p:cNvSpPr>
              <a:spLocks noChangeAspect="1"/>
            </p:cNvSpPr>
            <p:nvPr/>
          </p:nvSpPr>
          <p:spPr>
            <a:xfrm>
              <a:off x="4533835" y="4030941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107" name="Hexagon 2106"/>
            <p:cNvSpPr>
              <a:spLocks noChangeAspect="1"/>
            </p:cNvSpPr>
            <p:nvPr/>
          </p:nvSpPr>
          <p:spPr>
            <a:xfrm>
              <a:off x="4635413" y="3969994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108" name="Hexagon 2107"/>
            <p:cNvSpPr>
              <a:spLocks noChangeAspect="1"/>
            </p:cNvSpPr>
            <p:nvPr/>
          </p:nvSpPr>
          <p:spPr>
            <a:xfrm>
              <a:off x="4736992" y="4030941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109" name="Hexagon 2108"/>
            <p:cNvSpPr>
              <a:spLocks noChangeAspect="1"/>
            </p:cNvSpPr>
            <p:nvPr/>
          </p:nvSpPr>
          <p:spPr>
            <a:xfrm>
              <a:off x="4838570" y="4091888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110" name="Hexagon 2109"/>
            <p:cNvSpPr>
              <a:spLocks noChangeAspect="1"/>
            </p:cNvSpPr>
            <p:nvPr/>
          </p:nvSpPr>
          <p:spPr>
            <a:xfrm>
              <a:off x="4940149" y="4152835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111" name="Hexagon 2110"/>
            <p:cNvSpPr>
              <a:spLocks noChangeAspect="1"/>
            </p:cNvSpPr>
            <p:nvPr/>
          </p:nvSpPr>
          <p:spPr>
            <a:xfrm>
              <a:off x="4940149" y="4274729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112" name="Hexagon 2111"/>
            <p:cNvSpPr>
              <a:spLocks noChangeAspect="1"/>
            </p:cNvSpPr>
            <p:nvPr/>
          </p:nvSpPr>
          <p:spPr>
            <a:xfrm>
              <a:off x="4940149" y="4396623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113" name="Hexagon 2112"/>
            <p:cNvSpPr>
              <a:spLocks noChangeAspect="1"/>
            </p:cNvSpPr>
            <p:nvPr/>
          </p:nvSpPr>
          <p:spPr>
            <a:xfrm>
              <a:off x="4838570" y="4457570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114" name="Hexagon 2113"/>
            <p:cNvSpPr>
              <a:spLocks noChangeAspect="1"/>
            </p:cNvSpPr>
            <p:nvPr/>
          </p:nvSpPr>
          <p:spPr>
            <a:xfrm>
              <a:off x="4736992" y="4518517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115" name="Hexagon 2114"/>
            <p:cNvSpPr>
              <a:spLocks noChangeAspect="1"/>
            </p:cNvSpPr>
            <p:nvPr/>
          </p:nvSpPr>
          <p:spPr>
            <a:xfrm>
              <a:off x="4635413" y="4579464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116" name="Hexagon 2115"/>
            <p:cNvSpPr>
              <a:spLocks noChangeAspect="1"/>
            </p:cNvSpPr>
            <p:nvPr/>
          </p:nvSpPr>
          <p:spPr>
            <a:xfrm>
              <a:off x="4533835" y="4518517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117" name="Hexagon 2116"/>
            <p:cNvSpPr>
              <a:spLocks noChangeAspect="1"/>
            </p:cNvSpPr>
            <p:nvPr/>
          </p:nvSpPr>
          <p:spPr>
            <a:xfrm>
              <a:off x="4432257" y="4457570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118" name="Hexagon 2117"/>
            <p:cNvSpPr>
              <a:spLocks noChangeAspect="1"/>
            </p:cNvSpPr>
            <p:nvPr/>
          </p:nvSpPr>
          <p:spPr>
            <a:xfrm>
              <a:off x="4330678" y="4396623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119" name="Hexagon 2118"/>
            <p:cNvSpPr>
              <a:spLocks noChangeAspect="1"/>
            </p:cNvSpPr>
            <p:nvPr/>
          </p:nvSpPr>
          <p:spPr>
            <a:xfrm>
              <a:off x="4330678" y="4274729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120" name="Hexagon 2119"/>
            <p:cNvSpPr>
              <a:spLocks noChangeAspect="1"/>
            </p:cNvSpPr>
            <p:nvPr/>
          </p:nvSpPr>
          <p:spPr>
            <a:xfrm>
              <a:off x="4330678" y="4152835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121" name="Hexagon 2120"/>
            <p:cNvSpPr>
              <a:spLocks noChangeAspect="1"/>
            </p:cNvSpPr>
            <p:nvPr/>
          </p:nvSpPr>
          <p:spPr>
            <a:xfrm>
              <a:off x="4330678" y="4030941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122" name="Hexagon 2121"/>
            <p:cNvSpPr>
              <a:spLocks noChangeAspect="1"/>
            </p:cNvSpPr>
            <p:nvPr/>
          </p:nvSpPr>
          <p:spPr>
            <a:xfrm>
              <a:off x="4432257" y="3969994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123" name="Hexagon 2122"/>
            <p:cNvSpPr>
              <a:spLocks noChangeAspect="1"/>
            </p:cNvSpPr>
            <p:nvPr/>
          </p:nvSpPr>
          <p:spPr>
            <a:xfrm>
              <a:off x="4533835" y="3909047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124" name="Hexagon 2123"/>
            <p:cNvSpPr>
              <a:spLocks noChangeAspect="1"/>
            </p:cNvSpPr>
            <p:nvPr/>
          </p:nvSpPr>
          <p:spPr>
            <a:xfrm>
              <a:off x="4635413" y="3848100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125" name="Hexagon 2124"/>
            <p:cNvSpPr>
              <a:spLocks noChangeAspect="1"/>
            </p:cNvSpPr>
            <p:nvPr/>
          </p:nvSpPr>
          <p:spPr>
            <a:xfrm>
              <a:off x="4736992" y="3909047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126" name="Hexagon 2125"/>
            <p:cNvSpPr>
              <a:spLocks noChangeAspect="1"/>
            </p:cNvSpPr>
            <p:nvPr/>
          </p:nvSpPr>
          <p:spPr>
            <a:xfrm>
              <a:off x="4838570" y="3969994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127" name="Hexagon 2126"/>
            <p:cNvSpPr>
              <a:spLocks noChangeAspect="1"/>
            </p:cNvSpPr>
            <p:nvPr/>
          </p:nvSpPr>
          <p:spPr>
            <a:xfrm>
              <a:off x="4940149" y="4030941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128" name="Hexagon 2127"/>
            <p:cNvSpPr>
              <a:spLocks noChangeAspect="1"/>
            </p:cNvSpPr>
            <p:nvPr/>
          </p:nvSpPr>
          <p:spPr>
            <a:xfrm>
              <a:off x="5041727" y="4091888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129" name="Hexagon 2128"/>
            <p:cNvSpPr>
              <a:spLocks noChangeAspect="1"/>
            </p:cNvSpPr>
            <p:nvPr/>
          </p:nvSpPr>
          <p:spPr>
            <a:xfrm>
              <a:off x="5041727" y="4213782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130" name="Hexagon 2129"/>
            <p:cNvSpPr>
              <a:spLocks noChangeAspect="1"/>
            </p:cNvSpPr>
            <p:nvPr/>
          </p:nvSpPr>
          <p:spPr>
            <a:xfrm>
              <a:off x="5041727" y="4335676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131" name="Hexagon 2130"/>
            <p:cNvSpPr>
              <a:spLocks noChangeAspect="1"/>
            </p:cNvSpPr>
            <p:nvPr/>
          </p:nvSpPr>
          <p:spPr>
            <a:xfrm>
              <a:off x="5041727" y="4457570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132" name="Hexagon 2131"/>
            <p:cNvSpPr>
              <a:spLocks noChangeAspect="1"/>
            </p:cNvSpPr>
            <p:nvPr/>
          </p:nvSpPr>
          <p:spPr>
            <a:xfrm>
              <a:off x="4940149" y="4518517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133" name="Hexagon 2132"/>
            <p:cNvSpPr>
              <a:spLocks noChangeAspect="1"/>
            </p:cNvSpPr>
            <p:nvPr/>
          </p:nvSpPr>
          <p:spPr>
            <a:xfrm>
              <a:off x="4838570" y="4579464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134" name="Hexagon 2133"/>
            <p:cNvSpPr>
              <a:spLocks noChangeAspect="1"/>
            </p:cNvSpPr>
            <p:nvPr/>
          </p:nvSpPr>
          <p:spPr>
            <a:xfrm>
              <a:off x="4736992" y="4640411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136" name="Hexagon 2135"/>
            <p:cNvSpPr>
              <a:spLocks noChangeAspect="1"/>
            </p:cNvSpPr>
            <p:nvPr/>
          </p:nvSpPr>
          <p:spPr>
            <a:xfrm>
              <a:off x="4533835" y="4640411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137" name="Hexagon 2136"/>
            <p:cNvSpPr>
              <a:spLocks noChangeAspect="1"/>
            </p:cNvSpPr>
            <p:nvPr/>
          </p:nvSpPr>
          <p:spPr>
            <a:xfrm>
              <a:off x="4432257" y="4579464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138" name="Hexagon 2137"/>
            <p:cNvSpPr>
              <a:spLocks noChangeAspect="1"/>
            </p:cNvSpPr>
            <p:nvPr/>
          </p:nvSpPr>
          <p:spPr>
            <a:xfrm>
              <a:off x="4330678" y="4518517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139" name="Hexagon 2138"/>
            <p:cNvSpPr>
              <a:spLocks noChangeAspect="1"/>
            </p:cNvSpPr>
            <p:nvPr/>
          </p:nvSpPr>
          <p:spPr>
            <a:xfrm>
              <a:off x="4330678" y="3909047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140" name="Hexagon 2139"/>
            <p:cNvSpPr>
              <a:spLocks noChangeAspect="1"/>
            </p:cNvSpPr>
            <p:nvPr/>
          </p:nvSpPr>
          <p:spPr>
            <a:xfrm>
              <a:off x="4432257" y="3848100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141" name="Hexagon 2140"/>
            <p:cNvSpPr>
              <a:spLocks noChangeAspect="1"/>
            </p:cNvSpPr>
            <p:nvPr/>
          </p:nvSpPr>
          <p:spPr>
            <a:xfrm>
              <a:off x="4838570" y="3848100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142" name="Hexagon 2141"/>
            <p:cNvSpPr>
              <a:spLocks noChangeAspect="1"/>
            </p:cNvSpPr>
            <p:nvPr/>
          </p:nvSpPr>
          <p:spPr>
            <a:xfrm>
              <a:off x="4940149" y="3909047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143" name="Hexagon 2142"/>
            <p:cNvSpPr>
              <a:spLocks noChangeAspect="1"/>
            </p:cNvSpPr>
            <p:nvPr/>
          </p:nvSpPr>
          <p:spPr>
            <a:xfrm>
              <a:off x="5041727" y="3969994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144" name="Hexagon 2143"/>
            <p:cNvSpPr>
              <a:spLocks noChangeAspect="1"/>
            </p:cNvSpPr>
            <p:nvPr/>
          </p:nvSpPr>
          <p:spPr>
            <a:xfrm>
              <a:off x="5041727" y="4579464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145" name="Hexagon 2144"/>
            <p:cNvSpPr>
              <a:spLocks noChangeAspect="1"/>
            </p:cNvSpPr>
            <p:nvPr/>
          </p:nvSpPr>
          <p:spPr>
            <a:xfrm>
              <a:off x="4940149" y="4640411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148" name="Hexagon 2147"/>
            <p:cNvSpPr>
              <a:spLocks noChangeAspect="1"/>
            </p:cNvSpPr>
            <p:nvPr/>
          </p:nvSpPr>
          <p:spPr>
            <a:xfrm>
              <a:off x="4330678" y="4640411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149" name="Hexagon 2148"/>
            <p:cNvSpPr>
              <a:spLocks noChangeAspect="1"/>
            </p:cNvSpPr>
            <p:nvPr/>
          </p:nvSpPr>
          <p:spPr>
            <a:xfrm>
              <a:off x="5041727" y="3848100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152" name="Hexagon 2151"/>
            <p:cNvSpPr>
              <a:spLocks noChangeAspect="1"/>
            </p:cNvSpPr>
            <p:nvPr/>
          </p:nvSpPr>
          <p:spPr>
            <a:xfrm>
              <a:off x="4229100" y="4579464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153" name="Hexagon 2152"/>
            <p:cNvSpPr>
              <a:spLocks noChangeAspect="1"/>
            </p:cNvSpPr>
            <p:nvPr/>
          </p:nvSpPr>
          <p:spPr>
            <a:xfrm>
              <a:off x="4229100" y="4457570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154" name="Hexagon 2153"/>
            <p:cNvSpPr>
              <a:spLocks noChangeAspect="1"/>
            </p:cNvSpPr>
            <p:nvPr/>
          </p:nvSpPr>
          <p:spPr>
            <a:xfrm>
              <a:off x="4229100" y="4335676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155" name="Hexagon 2154"/>
            <p:cNvSpPr>
              <a:spLocks noChangeAspect="1"/>
            </p:cNvSpPr>
            <p:nvPr/>
          </p:nvSpPr>
          <p:spPr>
            <a:xfrm>
              <a:off x="4229100" y="4213782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156" name="Hexagon 2155"/>
            <p:cNvSpPr>
              <a:spLocks noChangeAspect="1"/>
            </p:cNvSpPr>
            <p:nvPr/>
          </p:nvSpPr>
          <p:spPr>
            <a:xfrm>
              <a:off x="4229100" y="4091888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157" name="Hexagon 2156"/>
            <p:cNvSpPr>
              <a:spLocks noChangeAspect="1"/>
            </p:cNvSpPr>
            <p:nvPr/>
          </p:nvSpPr>
          <p:spPr>
            <a:xfrm>
              <a:off x="4229100" y="3969994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158" name="Hexagon 2157"/>
            <p:cNvSpPr>
              <a:spLocks noChangeAspect="1"/>
            </p:cNvSpPr>
            <p:nvPr/>
          </p:nvSpPr>
          <p:spPr>
            <a:xfrm>
              <a:off x="4229100" y="3848100"/>
              <a:ext cx="141397" cy="121894"/>
            </a:xfrm>
            <a:prstGeom prst="hexagon">
              <a:avLst>
                <a:gd name="adj" fmla="val 29861"/>
                <a:gd name="vf" fmla="val 115470"/>
              </a:avLst>
            </a:prstGeom>
            <a:solidFill>
              <a:srgbClr val="FF0000"/>
            </a:solidFill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2159" name="Group 2158"/>
          <p:cNvGrpSpPr>
            <a:grpSpLocks noChangeAspect="1"/>
          </p:cNvGrpSpPr>
          <p:nvPr/>
        </p:nvGrpSpPr>
        <p:grpSpPr>
          <a:xfrm>
            <a:off x="3313176" y="3787348"/>
            <a:ext cx="954024" cy="975152"/>
            <a:chOff x="3695700" y="2667000"/>
            <a:chExt cx="1789176" cy="1828800"/>
          </a:xfrm>
          <a:solidFill>
            <a:srgbClr val="FF0000"/>
          </a:solidFill>
        </p:grpSpPr>
        <p:sp>
          <p:nvSpPr>
            <p:cNvPr id="2160" name="Hexagon 2159"/>
            <p:cNvSpPr>
              <a:spLocks noChangeAspect="1"/>
            </p:cNvSpPr>
            <p:nvPr/>
          </p:nvSpPr>
          <p:spPr>
            <a:xfrm>
              <a:off x="4457700" y="33528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161" name="Hexagon 2160"/>
            <p:cNvSpPr>
              <a:spLocks noChangeAspect="1"/>
            </p:cNvSpPr>
            <p:nvPr/>
          </p:nvSpPr>
          <p:spPr>
            <a:xfrm>
              <a:off x="3848100" y="2804949"/>
              <a:ext cx="1447800" cy="1248103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162" name="Hexagon 2161"/>
            <p:cNvSpPr>
              <a:spLocks noChangeAspect="1"/>
            </p:cNvSpPr>
            <p:nvPr/>
          </p:nvSpPr>
          <p:spPr>
            <a:xfrm>
              <a:off x="4648200" y="34671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163" name="Hexagon 2162"/>
            <p:cNvSpPr>
              <a:spLocks noChangeAspect="1"/>
            </p:cNvSpPr>
            <p:nvPr/>
          </p:nvSpPr>
          <p:spPr>
            <a:xfrm>
              <a:off x="4457700" y="35814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164" name="Hexagon 2163"/>
            <p:cNvSpPr>
              <a:spLocks noChangeAspect="1"/>
            </p:cNvSpPr>
            <p:nvPr/>
          </p:nvSpPr>
          <p:spPr>
            <a:xfrm>
              <a:off x="4267200" y="34671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165" name="Hexagon 2164"/>
            <p:cNvSpPr>
              <a:spLocks noChangeAspect="1"/>
            </p:cNvSpPr>
            <p:nvPr/>
          </p:nvSpPr>
          <p:spPr>
            <a:xfrm>
              <a:off x="4267200" y="32385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166" name="Hexagon 2165"/>
            <p:cNvSpPr>
              <a:spLocks noChangeAspect="1"/>
            </p:cNvSpPr>
            <p:nvPr/>
          </p:nvSpPr>
          <p:spPr>
            <a:xfrm>
              <a:off x="4457700" y="31242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167" name="Hexagon 2166"/>
            <p:cNvSpPr>
              <a:spLocks noChangeAspect="1"/>
            </p:cNvSpPr>
            <p:nvPr/>
          </p:nvSpPr>
          <p:spPr>
            <a:xfrm>
              <a:off x="4648200" y="32385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168" name="Hexagon 2167"/>
            <p:cNvSpPr>
              <a:spLocks noChangeAspect="1"/>
            </p:cNvSpPr>
            <p:nvPr/>
          </p:nvSpPr>
          <p:spPr>
            <a:xfrm>
              <a:off x="4838700" y="33528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169" name="Hexagon 2168"/>
            <p:cNvSpPr>
              <a:spLocks noChangeAspect="1"/>
            </p:cNvSpPr>
            <p:nvPr/>
          </p:nvSpPr>
          <p:spPr>
            <a:xfrm>
              <a:off x="4838700" y="35814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170" name="Hexagon 2169"/>
            <p:cNvSpPr>
              <a:spLocks noChangeAspect="1"/>
            </p:cNvSpPr>
            <p:nvPr/>
          </p:nvSpPr>
          <p:spPr>
            <a:xfrm>
              <a:off x="4648200" y="36957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171" name="Hexagon 2170"/>
            <p:cNvSpPr>
              <a:spLocks noChangeAspect="1"/>
            </p:cNvSpPr>
            <p:nvPr/>
          </p:nvSpPr>
          <p:spPr>
            <a:xfrm>
              <a:off x="4457700" y="38100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172" name="Hexagon 2171"/>
            <p:cNvSpPr>
              <a:spLocks noChangeAspect="1"/>
            </p:cNvSpPr>
            <p:nvPr/>
          </p:nvSpPr>
          <p:spPr>
            <a:xfrm>
              <a:off x="4267200" y="36957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173" name="Hexagon 2172"/>
            <p:cNvSpPr>
              <a:spLocks noChangeAspect="1"/>
            </p:cNvSpPr>
            <p:nvPr/>
          </p:nvSpPr>
          <p:spPr>
            <a:xfrm>
              <a:off x="4076700" y="35814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174" name="Hexagon 2173"/>
            <p:cNvSpPr>
              <a:spLocks noChangeAspect="1"/>
            </p:cNvSpPr>
            <p:nvPr/>
          </p:nvSpPr>
          <p:spPr>
            <a:xfrm>
              <a:off x="4076700" y="33528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175" name="Hexagon 2174"/>
            <p:cNvSpPr>
              <a:spLocks noChangeAspect="1"/>
            </p:cNvSpPr>
            <p:nvPr/>
          </p:nvSpPr>
          <p:spPr>
            <a:xfrm>
              <a:off x="4076700" y="31242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176" name="Hexagon 2175"/>
            <p:cNvSpPr>
              <a:spLocks noChangeAspect="1"/>
            </p:cNvSpPr>
            <p:nvPr/>
          </p:nvSpPr>
          <p:spPr>
            <a:xfrm>
              <a:off x="4267200" y="30099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177" name="Hexagon 2176"/>
            <p:cNvSpPr>
              <a:spLocks noChangeAspect="1"/>
            </p:cNvSpPr>
            <p:nvPr/>
          </p:nvSpPr>
          <p:spPr>
            <a:xfrm>
              <a:off x="4457700" y="28956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178" name="Hexagon 2177"/>
            <p:cNvSpPr>
              <a:spLocks noChangeAspect="1"/>
            </p:cNvSpPr>
            <p:nvPr/>
          </p:nvSpPr>
          <p:spPr>
            <a:xfrm>
              <a:off x="4648200" y="30099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179" name="Hexagon 2178"/>
            <p:cNvSpPr>
              <a:spLocks noChangeAspect="1"/>
            </p:cNvSpPr>
            <p:nvPr/>
          </p:nvSpPr>
          <p:spPr>
            <a:xfrm>
              <a:off x="4838700" y="31242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180" name="Hexagon 2179"/>
            <p:cNvSpPr>
              <a:spLocks noChangeAspect="1"/>
            </p:cNvSpPr>
            <p:nvPr/>
          </p:nvSpPr>
          <p:spPr>
            <a:xfrm>
              <a:off x="5029200" y="32385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181" name="Hexagon 2180"/>
            <p:cNvSpPr>
              <a:spLocks noChangeAspect="1"/>
            </p:cNvSpPr>
            <p:nvPr/>
          </p:nvSpPr>
          <p:spPr>
            <a:xfrm>
              <a:off x="5029200" y="34671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182" name="Hexagon 2181"/>
            <p:cNvSpPr>
              <a:spLocks noChangeAspect="1"/>
            </p:cNvSpPr>
            <p:nvPr/>
          </p:nvSpPr>
          <p:spPr>
            <a:xfrm>
              <a:off x="5029200" y="36957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183" name="Hexagon 2182"/>
            <p:cNvSpPr>
              <a:spLocks noChangeAspect="1"/>
            </p:cNvSpPr>
            <p:nvPr/>
          </p:nvSpPr>
          <p:spPr>
            <a:xfrm>
              <a:off x="4838700" y="38100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184" name="Hexagon 2183"/>
            <p:cNvSpPr>
              <a:spLocks noChangeAspect="1"/>
            </p:cNvSpPr>
            <p:nvPr/>
          </p:nvSpPr>
          <p:spPr>
            <a:xfrm>
              <a:off x="4648200" y="39243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185" name="Hexagon 2184"/>
            <p:cNvSpPr>
              <a:spLocks noChangeAspect="1"/>
            </p:cNvSpPr>
            <p:nvPr/>
          </p:nvSpPr>
          <p:spPr>
            <a:xfrm>
              <a:off x="4457700" y="40386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186" name="Hexagon 2185"/>
            <p:cNvSpPr>
              <a:spLocks noChangeAspect="1"/>
            </p:cNvSpPr>
            <p:nvPr/>
          </p:nvSpPr>
          <p:spPr>
            <a:xfrm>
              <a:off x="4267200" y="39243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187" name="Hexagon 2186"/>
            <p:cNvSpPr>
              <a:spLocks noChangeAspect="1"/>
            </p:cNvSpPr>
            <p:nvPr/>
          </p:nvSpPr>
          <p:spPr>
            <a:xfrm>
              <a:off x="4076700" y="38100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188" name="Hexagon 2187"/>
            <p:cNvSpPr>
              <a:spLocks noChangeAspect="1"/>
            </p:cNvSpPr>
            <p:nvPr/>
          </p:nvSpPr>
          <p:spPr>
            <a:xfrm>
              <a:off x="3886200" y="36957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189" name="Hexagon 2188"/>
            <p:cNvSpPr>
              <a:spLocks noChangeAspect="1"/>
            </p:cNvSpPr>
            <p:nvPr/>
          </p:nvSpPr>
          <p:spPr>
            <a:xfrm>
              <a:off x="3886200" y="34671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190" name="Hexagon 2189"/>
            <p:cNvSpPr>
              <a:spLocks noChangeAspect="1"/>
            </p:cNvSpPr>
            <p:nvPr/>
          </p:nvSpPr>
          <p:spPr>
            <a:xfrm>
              <a:off x="3886200" y="32385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191" name="Hexagon 2190"/>
            <p:cNvSpPr>
              <a:spLocks noChangeAspect="1"/>
            </p:cNvSpPr>
            <p:nvPr/>
          </p:nvSpPr>
          <p:spPr>
            <a:xfrm>
              <a:off x="3886200" y="30099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192" name="Hexagon 2191"/>
            <p:cNvSpPr>
              <a:spLocks noChangeAspect="1"/>
            </p:cNvSpPr>
            <p:nvPr/>
          </p:nvSpPr>
          <p:spPr>
            <a:xfrm>
              <a:off x="4076700" y="28956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193" name="Hexagon 2192"/>
            <p:cNvSpPr>
              <a:spLocks noChangeAspect="1"/>
            </p:cNvSpPr>
            <p:nvPr/>
          </p:nvSpPr>
          <p:spPr>
            <a:xfrm>
              <a:off x="4267200" y="27813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194" name="Hexagon 2193"/>
            <p:cNvSpPr>
              <a:spLocks noChangeAspect="1"/>
            </p:cNvSpPr>
            <p:nvPr/>
          </p:nvSpPr>
          <p:spPr>
            <a:xfrm>
              <a:off x="4457700" y="26670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195" name="Hexagon 2194"/>
            <p:cNvSpPr>
              <a:spLocks noChangeAspect="1"/>
            </p:cNvSpPr>
            <p:nvPr/>
          </p:nvSpPr>
          <p:spPr>
            <a:xfrm>
              <a:off x="4648200" y="27813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196" name="Hexagon 2195"/>
            <p:cNvSpPr>
              <a:spLocks noChangeAspect="1"/>
            </p:cNvSpPr>
            <p:nvPr/>
          </p:nvSpPr>
          <p:spPr>
            <a:xfrm>
              <a:off x="4838700" y="28956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197" name="Hexagon 2196"/>
            <p:cNvSpPr>
              <a:spLocks noChangeAspect="1"/>
            </p:cNvSpPr>
            <p:nvPr/>
          </p:nvSpPr>
          <p:spPr>
            <a:xfrm>
              <a:off x="5029200" y="30099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198" name="Hexagon 2197"/>
            <p:cNvSpPr>
              <a:spLocks noChangeAspect="1"/>
            </p:cNvSpPr>
            <p:nvPr/>
          </p:nvSpPr>
          <p:spPr>
            <a:xfrm>
              <a:off x="5219700" y="31242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199" name="Hexagon 2198"/>
            <p:cNvSpPr>
              <a:spLocks noChangeAspect="1"/>
            </p:cNvSpPr>
            <p:nvPr/>
          </p:nvSpPr>
          <p:spPr>
            <a:xfrm>
              <a:off x="5219700" y="33528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200" name="Hexagon 2199"/>
            <p:cNvSpPr>
              <a:spLocks noChangeAspect="1"/>
            </p:cNvSpPr>
            <p:nvPr/>
          </p:nvSpPr>
          <p:spPr>
            <a:xfrm>
              <a:off x="5219700" y="35814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201" name="Hexagon 2200"/>
            <p:cNvSpPr>
              <a:spLocks noChangeAspect="1"/>
            </p:cNvSpPr>
            <p:nvPr/>
          </p:nvSpPr>
          <p:spPr>
            <a:xfrm>
              <a:off x="5219700" y="38100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202" name="Hexagon 2201"/>
            <p:cNvSpPr>
              <a:spLocks noChangeAspect="1"/>
            </p:cNvSpPr>
            <p:nvPr/>
          </p:nvSpPr>
          <p:spPr>
            <a:xfrm>
              <a:off x="5029200" y="39243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203" name="Hexagon 2202"/>
            <p:cNvSpPr>
              <a:spLocks noChangeAspect="1"/>
            </p:cNvSpPr>
            <p:nvPr/>
          </p:nvSpPr>
          <p:spPr>
            <a:xfrm>
              <a:off x="4838700" y="40386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204" name="Hexagon 2203"/>
            <p:cNvSpPr>
              <a:spLocks noChangeAspect="1"/>
            </p:cNvSpPr>
            <p:nvPr/>
          </p:nvSpPr>
          <p:spPr>
            <a:xfrm>
              <a:off x="4648200" y="41529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205" name="Hexagon 2204"/>
            <p:cNvSpPr>
              <a:spLocks noChangeAspect="1"/>
            </p:cNvSpPr>
            <p:nvPr/>
          </p:nvSpPr>
          <p:spPr>
            <a:xfrm>
              <a:off x="4457700" y="42672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206" name="Hexagon 2205"/>
            <p:cNvSpPr>
              <a:spLocks noChangeAspect="1"/>
            </p:cNvSpPr>
            <p:nvPr/>
          </p:nvSpPr>
          <p:spPr>
            <a:xfrm>
              <a:off x="4267200" y="41529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207" name="Hexagon 2206"/>
            <p:cNvSpPr>
              <a:spLocks noChangeAspect="1"/>
            </p:cNvSpPr>
            <p:nvPr/>
          </p:nvSpPr>
          <p:spPr>
            <a:xfrm>
              <a:off x="4076700" y="40386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208" name="Hexagon 2207"/>
            <p:cNvSpPr>
              <a:spLocks noChangeAspect="1"/>
            </p:cNvSpPr>
            <p:nvPr/>
          </p:nvSpPr>
          <p:spPr>
            <a:xfrm>
              <a:off x="3886200" y="39243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209" name="Hexagon 2208"/>
            <p:cNvSpPr>
              <a:spLocks noChangeAspect="1"/>
            </p:cNvSpPr>
            <p:nvPr/>
          </p:nvSpPr>
          <p:spPr>
            <a:xfrm>
              <a:off x="3886200" y="27813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210" name="Hexagon 2209"/>
            <p:cNvSpPr>
              <a:spLocks noChangeAspect="1"/>
            </p:cNvSpPr>
            <p:nvPr/>
          </p:nvSpPr>
          <p:spPr>
            <a:xfrm>
              <a:off x="4076700" y="26670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211" name="Hexagon 2210"/>
            <p:cNvSpPr>
              <a:spLocks noChangeAspect="1"/>
            </p:cNvSpPr>
            <p:nvPr/>
          </p:nvSpPr>
          <p:spPr>
            <a:xfrm>
              <a:off x="4838700" y="26670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212" name="Hexagon 2211"/>
            <p:cNvSpPr>
              <a:spLocks noChangeAspect="1"/>
            </p:cNvSpPr>
            <p:nvPr/>
          </p:nvSpPr>
          <p:spPr>
            <a:xfrm>
              <a:off x="5029200" y="27813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213" name="Hexagon 2212"/>
            <p:cNvSpPr>
              <a:spLocks noChangeAspect="1"/>
            </p:cNvSpPr>
            <p:nvPr/>
          </p:nvSpPr>
          <p:spPr>
            <a:xfrm>
              <a:off x="5219700" y="28956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214" name="Hexagon 2213"/>
            <p:cNvSpPr>
              <a:spLocks noChangeAspect="1"/>
            </p:cNvSpPr>
            <p:nvPr/>
          </p:nvSpPr>
          <p:spPr>
            <a:xfrm>
              <a:off x="5219700" y="40386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215" name="Hexagon 2214"/>
            <p:cNvSpPr>
              <a:spLocks noChangeAspect="1"/>
            </p:cNvSpPr>
            <p:nvPr/>
          </p:nvSpPr>
          <p:spPr>
            <a:xfrm>
              <a:off x="5029200" y="41529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216" name="Hexagon 2215"/>
            <p:cNvSpPr>
              <a:spLocks noChangeAspect="1"/>
            </p:cNvSpPr>
            <p:nvPr/>
          </p:nvSpPr>
          <p:spPr>
            <a:xfrm>
              <a:off x="4838700" y="42672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217" name="Hexagon 2216"/>
            <p:cNvSpPr>
              <a:spLocks noChangeAspect="1"/>
            </p:cNvSpPr>
            <p:nvPr/>
          </p:nvSpPr>
          <p:spPr>
            <a:xfrm>
              <a:off x="4076700" y="42672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218" name="Hexagon 2217"/>
            <p:cNvSpPr>
              <a:spLocks noChangeAspect="1"/>
            </p:cNvSpPr>
            <p:nvPr/>
          </p:nvSpPr>
          <p:spPr>
            <a:xfrm>
              <a:off x="3886200" y="41529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219" name="Hexagon 2218"/>
            <p:cNvSpPr>
              <a:spLocks noChangeAspect="1"/>
            </p:cNvSpPr>
            <p:nvPr/>
          </p:nvSpPr>
          <p:spPr>
            <a:xfrm>
              <a:off x="5219700" y="26670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220" name="Hexagon 2219"/>
            <p:cNvSpPr>
              <a:spLocks noChangeAspect="1"/>
            </p:cNvSpPr>
            <p:nvPr/>
          </p:nvSpPr>
          <p:spPr>
            <a:xfrm>
              <a:off x="5219700" y="42672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221" name="Hexagon 2220"/>
            <p:cNvSpPr>
              <a:spLocks noChangeAspect="1"/>
            </p:cNvSpPr>
            <p:nvPr/>
          </p:nvSpPr>
          <p:spPr>
            <a:xfrm>
              <a:off x="3695700" y="42672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222" name="Hexagon 2221"/>
            <p:cNvSpPr>
              <a:spLocks noChangeAspect="1"/>
            </p:cNvSpPr>
            <p:nvPr/>
          </p:nvSpPr>
          <p:spPr>
            <a:xfrm>
              <a:off x="3695700" y="40386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223" name="Hexagon 2222"/>
            <p:cNvSpPr>
              <a:spLocks noChangeAspect="1"/>
            </p:cNvSpPr>
            <p:nvPr/>
          </p:nvSpPr>
          <p:spPr>
            <a:xfrm>
              <a:off x="3695700" y="38100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224" name="Hexagon 2223"/>
            <p:cNvSpPr>
              <a:spLocks noChangeAspect="1"/>
            </p:cNvSpPr>
            <p:nvPr/>
          </p:nvSpPr>
          <p:spPr>
            <a:xfrm>
              <a:off x="3695700" y="35814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225" name="Hexagon 2224"/>
            <p:cNvSpPr>
              <a:spLocks noChangeAspect="1"/>
            </p:cNvSpPr>
            <p:nvPr/>
          </p:nvSpPr>
          <p:spPr>
            <a:xfrm>
              <a:off x="3695700" y="33528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226" name="Hexagon 2225"/>
            <p:cNvSpPr>
              <a:spLocks noChangeAspect="1"/>
            </p:cNvSpPr>
            <p:nvPr/>
          </p:nvSpPr>
          <p:spPr>
            <a:xfrm>
              <a:off x="3695700" y="31242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227" name="Hexagon 2226"/>
            <p:cNvSpPr>
              <a:spLocks noChangeAspect="1"/>
            </p:cNvSpPr>
            <p:nvPr/>
          </p:nvSpPr>
          <p:spPr>
            <a:xfrm>
              <a:off x="3695700" y="28956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228" name="Hexagon 2227"/>
            <p:cNvSpPr>
              <a:spLocks noChangeAspect="1"/>
            </p:cNvSpPr>
            <p:nvPr/>
          </p:nvSpPr>
          <p:spPr>
            <a:xfrm>
              <a:off x="3695700" y="26670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2229" name="Group 2228"/>
          <p:cNvGrpSpPr/>
          <p:nvPr/>
        </p:nvGrpSpPr>
        <p:grpSpPr>
          <a:xfrm>
            <a:off x="3733800" y="2514600"/>
            <a:ext cx="1789176" cy="1828800"/>
            <a:chOff x="3695700" y="2667000"/>
            <a:chExt cx="1789176" cy="1828800"/>
          </a:xfrm>
          <a:solidFill>
            <a:srgbClr val="FF0000"/>
          </a:solidFill>
        </p:grpSpPr>
        <p:sp>
          <p:nvSpPr>
            <p:cNvPr id="2230" name="Hexagon 2229"/>
            <p:cNvSpPr>
              <a:spLocks noChangeAspect="1"/>
            </p:cNvSpPr>
            <p:nvPr/>
          </p:nvSpPr>
          <p:spPr>
            <a:xfrm>
              <a:off x="4457700" y="33528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231" name="Hexagon 2230"/>
            <p:cNvSpPr>
              <a:spLocks noChangeAspect="1"/>
            </p:cNvSpPr>
            <p:nvPr/>
          </p:nvSpPr>
          <p:spPr>
            <a:xfrm>
              <a:off x="3848100" y="2804949"/>
              <a:ext cx="1447800" cy="1248103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232" name="Hexagon 2231"/>
            <p:cNvSpPr>
              <a:spLocks noChangeAspect="1"/>
            </p:cNvSpPr>
            <p:nvPr/>
          </p:nvSpPr>
          <p:spPr>
            <a:xfrm>
              <a:off x="4648200" y="34671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233" name="Hexagon 2232"/>
            <p:cNvSpPr>
              <a:spLocks noChangeAspect="1"/>
            </p:cNvSpPr>
            <p:nvPr/>
          </p:nvSpPr>
          <p:spPr>
            <a:xfrm>
              <a:off x="4457700" y="35814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234" name="Hexagon 2233"/>
            <p:cNvSpPr>
              <a:spLocks noChangeAspect="1"/>
            </p:cNvSpPr>
            <p:nvPr/>
          </p:nvSpPr>
          <p:spPr>
            <a:xfrm>
              <a:off x="4267200" y="34671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235" name="Hexagon 2234"/>
            <p:cNvSpPr>
              <a:spLocks noChangeAspect="1"/>
            </p:cNvSpPr>
            <p:nvPr/>
          </p:nvSpPr>
          <p:spPr>
            <a:xfrm>
              <a:off x="4267200" y="32385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236" name="Hexagon 2235"/>
            <p:cNvSpPr>
              <a:spLocks noChangeAspect="1"/>
            </p:cNvSpPr>
            <p:nvPr/>
          </p:nvSpPr>
          <p:spPr>
            <a:xfrm>
              <a:off x="4457700" y="31242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237" name="Hexagon 2236"/>
            <p:cNvSpPr>
              <a:spLocks noChangeAspect="1"/>
            </p:cNvSpPr>
            <p:nvPr/>
          </p:nvSpPr>
          <p:spPr>
            <a:xfrm>
              <a:off x="4648200" y="32385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238" name="Hexagon 2237"/>
            <p:cNvSpPr>
              <a:spLocks noChangeAspect="1"/>
            </p:cNvSpPr>
            <p:nvPr/>
          </p:nvSpPr>
          <p:spPr>
            <a:xfrm>
              <a:off x="4838700" y="33528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239" name="Hexagon 2238"/>
            <p:cNvSpPr>
              <a:spLocks noChangeAspect="1"/>
            </p:cNvSpPr>
            <p:nvPr/>
          </p:nvSpPr>
          <p:spPr>
            <a:xfrm>
              <a:off x="4838700" y="35814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240" name="Hexagon 2239"/>
            <p:cNvSpPr>
              <a:spLocks noChangeAspect="1"/>
            </p:cNvSpPr>
            <p:nvPr/>
          </p:nvSpPr>
          <p:spPr>
            <a:xfrm>
              <a:off x="4648200" y="36957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241" name="Hexagon 2240"/>
            <p:cNvSpPr>
              <a:spLocks noChangeAspect="1"/>
            </p:cNvSpPr>
            <p:nvPr/>
          </p:nvSpPr>
          <p:spPr>
            <a:xfrm>
              <a:off x="4457700" y="38100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242" name="Hexagon 2241"/>
            <p:cNvSpPr>
              <a:spLocks noChangeAspect="1"/>
            </p:cNvSpPr>
            <p:nvPr/>
          </p:nvSpPr>
          <p:spPr>
            <a:xfrm>
              <a:off x="4267200" y="36957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243" name="Hexagon 2242"/>
            <p:cNvSpPr>
              <a:spLocks noChangeAspect="1"/>
            </p:cNvSpPr>
            <p:nvPr/>
          </p:nvSpPr>
          <p:spPr>
            <a:xfrm>
              <a:off x="4076700" y="35814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244" name="Hexagon 2243"/>
            <p:cNvSpPr>
              <a:spLocks noChangeAspect="1"/>
            </p:cNvSpPr>
            <p:nvPr/>
          </p:nvSpPr>
          <p:spPr>
            <a:xfrm>
              <a:off x="4076700" y="33528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245" name="Hexagon 2244"/>
            <p:cNvSpPr>
              <a:spLocks noChangeAspect="1"/>
            </p:cNvSpPr>
            <p:nvPr/>
          </p:nvSpPr>
          <p:spPr>
            <a:xfrm>
              <a:off x="4076700" y="31242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246" name="Hexagon 2245"/>
            <p:cNvSpPr>
              <a:spLocks noChangeAspect="1"/>
            </p:cNvSpPr>
            <p:nvPr/>
          </p:nvSpPr>
          <p:spPr>
            <a:xfrm>
              <a:off x="4267200" y="30099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247" name="Hexagon 2246"/>
            <p:cNvSpPr>
              <a:spLocks noChangeAspect="1"/>
            </p:cNvSpPr>
            <p:nvPr/>
          </p:nvSpPr>
          <p:spPr>
            <a:xfrm>
              <a:off x="4457700" y="28956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248" name="Hexagon 2247"/>
            <p:cNvSpPr>
              <a:spLocks noChangeAspect="1"/>
            </p:cNvSpPr>
            <p:nvPr/>
          </p:nvSpPr>
          <p:spPr>
            <a:xfrm>
              <a:off x="4648200" y="30099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249" name="Hexagon 2248"/>
            <p:cNvSpPr>
              <a:spLocks noChangeAspect="1"/>
            </p:cNvSpPr>
            <p:nvPr/>
          </p:nvSpPr>
          <p:spPr>
            <a:xfrm>
              <a:off x="4838700" y="31242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250" name="Hexagon 2249"/>
            <p:cNvSpPr>
              <a:spLocks noChangeAspect="1"/>
            </p:cNvSpPr>
            <p:nvPr/>
          </p:nvSpPr>
          <p:spPr>
            <a:xfrm>
              <a:off x="5029200" y="32385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251" name="Hexagon 2250"/>
            <p:cNvSpPr>
              <a:spLocks noChangeAspect="1"/>
            </p:cNvSpPr>
            <p:nvPr/>
          </p:nvSpPr>
          <p:spPr>
            <a:xfrm>
              <a:off x="5029200" y="34671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252" name="Hexagon 2251"/>
            <p:cNvSpPr>
              <a:spLocks noChangeAspect="1"/>
            </p:cNvSpPr>
            <p:nvPr/>
          </p:nvSpPr>
          <p:spPr>
            <a:xfrm>
              <a:off x="5029200" y="36957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253" name="Hexagon 2252"/>
            <p:cNvSpPr>
              <a:spLocks noChangeAspect="1"/>
            </p:cNvSpPr>
            <p:nvPr/>
          </p:nvSpPr>
          <p:spPr>
            <a:xfrm>
              <a:off x="4838700" y="38100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254" name="Hexagon 2253"/>
            <p:cNvSpPr>
              <a:spLocks noChangeAspect="1"/>
            </p:cNvSpPr>
            <p:nvPr/>
          </p:nvSpPr>
          <p:spPr>
            <a:xfrm>
              <a:off x="4648200" y="39243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255" name="Hexagon 2254"/>
            <p:cNvSpPr>
              <a:spLocks noChangeAspect="1"/>
            </p:cNvSpPr>
            <p:nvPr/>
          </p:nvSpPr>
          <p:spPr>
            <a:xfrm>
              <a:off x="4457700" y="40386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256" name="Hexagon 2255"/>
            <p:cNvSpPr>
              <a:spLocks noChangeAspect="1"/>
            </p:cNvSpPr>
            <p:nvPr/>
          </p:nvSpPr>
          <p:spPr>
            <a:xfrm>
              <a:off x="4267200" y="39243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257" name="Hexagon 2256"/>
            <p:cNvSpPr>
              <a:spLocks noChangeAspect="1"/>
            </p:cNvSpPr>
            <p:nvPr/>
          </p:nvSpPr>
          <p:spPr>
            <a:xfrm>
              <a:off x="4076700" y="38100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258" name="Hexagon 2257"/>
            <p:cNvSpPr>
              <a:spLocks noChangeAspect="1"/>
            </p:cNvSpPr>
            <p:nvPr/>
          </p:nvSpPr>
          <p:spPr>
            <a:xfrm>
              <a:off x="3886200" y="36957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259" name="Hexagon 2258"/>
            <p:cNvSpPr>
              <a:spLocks noChangeAspect="1"/>
            </p:cNvSpPr>
            <p:nvPr/>
          </p:nvSpPr>
          <p:spPr>
            <a:xfrm>
              <a:off x="3886200" y="34671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260" name="Hexagon 2259"/>
            <p:cNvSpPr>
              <a:spLocks noChangeAspect="1"/>
            </p:cNvSpPr>
            <p:nvPr/>
          </p:nvSpPr>
          <p:spPr>
            <a:xfrm>
              <a:off x="3886200" y="32385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261" name="Hexagon 2260"/>
            <p:cNvSpPr>
              <a:spLocks noChangeAspect="1"/>
            </p:cNvSpPr>
            <p:nvPr/>
          </p:nvSpPr>
          <p:spPr>
            <a:xfrm>
              <a:off x="3886200" y="30099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262" name="Hexagon 2261"/>
            <p:cNvSpPr>
              <a:spLocks noChangeAspect="1"/>
            </p:cNvSpPr>
            <p:nvPr/>
          </p:nvSpPr>
          <p:spPr>
            <a:xfrm>
              <a:off x="4076700" y="28956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263" name="Hexagon 2262"/>
            <p:cNvSpPr>
              <a:spLocks noChangeAspect="1"/>
            </p:cNvSpPr>
            <p:nvPr/>
          </p:nvSpPr>
          <p:spPr>
            <a:xfrm>
              <a:off x="4267200" y="27813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264" name="Hexagon 2263"/>
            <p:cNvSpPr>
              <a:spLocks noChangeAspect="1"/>
            </p:cNvSpPr>
            <p:nvPr/>
          </p:nvSpPr>
          <p:spPr>
            <a:xfrm>
              <a:off x="4457700" y="26670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265" name="Hexagon 2264"/>
            <p:cNvSpPr>
              <a:spLocks noChangeAspect="1"/>
            </p:cNvSpPr>
            <p:nvPr/>
          </p:nvSpPr>
          <p:spPr>
            <a:xfrm>
              <a:off x="4648200" y="27813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266" name="Hexagon 2265"/>
            <p:cNvSpPr>
              <a:spLocks noChangeAspect="1"/>
            </p:cNvSpPr>
            <p:nvPr/>
          </p:nvSpPr>
          <p:spPr>
            <a:xfrm>
              <a:off x="4838700" y="28956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267" name="Hexagon 2266"/>
            <p:cNvSpPr>
              <a:spLocks noChangeAspect="1"/>
            </p:cNvSpPr>
            <p:nvPr/>
          </p:nvSpPr>
          <p:spPr>
            <a:xfrm>
              <a:off x="5029200" y="30099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268" name="Hexagon 2267"/>
            <p:cNvSpPr>
              <a:spLocks noChangeAspect="1"/>
            </p:cNvSpPr>
            <p:nvPr/>
          </p:nvSpPr>
          <p:spPr>
            <a:xfrm>
              <a:off x="5219700" y="31242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269" name="Hexagon 2268"/>
            <p:cNvSpPr>
              <a:spLocks noChangeAspect="1"/>
            </p:cNvSpPr>
            <p:nvPr/>
          </p:nvSpPr>
          <p:spPr>
            <a:xfrm>
              <a:off x="5219700" y="33528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270" name="Hexagon 2269"/>
            <p:cNvSpPr>
              <a:spLocks noChangeAspect="1"/>
            </p:cNvSpPr>
            <p:nvPr/>
          </p:nvSpPr>
          <p:spPr>
            <a:xfrm>
              <a:off x="5219700" y="35814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271" name="Hexagon 2270"/>
            <p:cNvSpPr>
              <a:spLocks noChangeAspect="1"/>
            </p:cNvSpPr>
            <p:nvPr/>
          </p:nvSpPr>
          <p:spPr>
            <a:xfrm>
              <a:off x="5219700" y="38100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272" name="Hexagon 2271"/>
            <p:cNvSpPr>
              <a:spLocks noChangeAspect="1"/>
            </p:cNvSpPr>
            <p:nvPr/>
          </p:nvSpPr>
          <p:spPr>
            <a:xfrm>
              <a:off x="5029200" y="39243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273" name="Hexagon 2272"/>
            <p:cNvSpPr>
              <a:spLocks noChangeAspect="1"/>
            </p:cNvSpPr>
            <p:nvPr/>
          </p:nvSpPr>
          <p:spPr>
            <a:xfrm>
              <a:off x="4838700" y="40386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274" name="Hexagon 2273"/>
            <p:cNvSpPr>
              <a:spLocks noChangeAspect="1"/>
            </p:cNvSpPr>
            <p:nvPr/>
          </p:nvSpPr>
          <p:spPr>
            <a:xfrm>
              <a:off x="4648200" y="41529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275" name="Hexagon 2274"/>
            <p:cNvSpPr>
              <a:spLocks noChangeAspect="1"/>
            </p:cNvSpPr>
            <p:nvPr/>
          </p:nvSpPr>
          <p:spPr>
            <a:xfrm>
              <a:off x="4457700" y="42672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276" name="Hexagon 2275"/>
            <p:cNvSpPr>
              <a:spLocks noChangeAspect="1"/>
            </p:cNvSpPr>
            <p:nvPr/>
          </p:nvSpPr>
          <p:spPr>
            <a:xfrm>
              <a:off x="4267200" y="41529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277" name="Hexagon 2276"/>
            <p:cNvSpPr>
              <a:spLocks noChangeAspect="1"/>
            </p:cNvSpPr>
            <p:nvPr/>
          </p:nvSpPr>
          <p:spPr>
            <a:xfrm>
              <a:off x="4076700" y="40386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278" name="Hexagon 2277"/>
            <p:cNvSpPr>
              <a:spLocks noChangeAspect="1"/>
            </p:cNvSpPr>
            <p:nvPr/>
          </p:nvSpPr>
          <p:spPr>
            <a:xfrm>
              <a:off x="3886200" y="39243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279" name="Hexagon 2278"/>
            <p:cNvSpPr>
              <a:spLocks noChangeAspect="1"/>
            </p:cNvSpPr>
            <p:nvPr/>
          </p:nvSpPr>
          <p:spPr>
            <a:xfrm>
              <a:off x="3886200" y="27813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280" name="Hexagon 2279"/>
            <p:cNvSpPr>
              <a:spLocks noChangeAspect="1"/>
            </p:cNvSpPr>
            <p:nvPr/>
          </p:nvSpPr>
          <p:spPr>
            <a:xfrm>
              <a:off x="4076700" y="26670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281" name="Hexagon 2280"/>
            <p:cNvSpPr>
              <a:spLocks noChangeAspect="1"/>
            </p:cNvSpPr>
            <p:nvPr/>
          </p:nvSpPr>
          <p:spPr>
            <a:xfrm>
              <a:off x="4838700" y="26670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282" name="Hexagon 2281"/>
            <p:cNvSpPr>
              <a:spLocks noChangeAspect="1"/>
            </p:cNvSpPr>
            <p:nvPr/>
          </p:nvSpPr>
          <p:spPr>
            <a:xfrm>
              <a:off x="5029200" y="27813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283" name="Hexagon 2282"/>
            <p:cNvSpPr>
              <a:spLocks noChangeAspect="1"/>
            </p:cNvSpPr>
            <p:nvPr/>
          </p:nvSpPr>
          <p:spPr>
            <a:xfrm>
              <a:off x="5219700" y="28956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284" name="Hexagon 2283"/>
            <p:cNvSpPr>
              <a:spLocks noChangeAspect="1"/>
            </p:cNvSpPr>
            <p:nvPr/>
          </p:nvSpPr>
          <p:spPr>
            <a:xfrm>
              <a:off x="5219700" y="40386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285" name="Hexagon 2284"/>
            <p:cNvSpPr>
              <a:spLocks noChangeAspect="1"/>
            </p:cNvSpPr>
            <p:nvPr/>
          </p:nvSpPr>
          <p:spPr>
            <a:xfrm>
              <a:off x="5029200" y="41529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286" name="Hexagon 2285"/>
            <p:cNvSpPr>
              <a:spLocks noChangeAspect="1"/>
            </p:cNvSpPr>
            <p:nvPr/>
          </p:nvSpPr>
          <p:spPr>
            <a:xfrm>
              <a:off x="4838700" y="42672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287" name="Hexagon 2286"/>
            <p:cNvSpPr>
              <a:spLocks noChangeAspect="1"/>
            </p:cNvSpPr>
            <p:nvPr/>
          </p:nvSpPr>
          <p:spPr>
            <a:xfrm>
              <a:off x="4076700" y="42672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288" name="Hexagon 2287"/>
            <p:cNvSpPr>
              <a:spLocks noChangeAspect="1"/>
            </p:cNvSpPr>
            <p:nvPr/>
          </p:nvSpPr>
          <p:spPr>
            <a:xfrm>
              <a:off x="3886200" y="41529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289" name="Hexagon 2288"/>
            <p:cNvSpPr>
              <a:spLocks noChangeAspect="1"/>
            </p:cNvSpPr>
            <p:nvPr/>
          </p:nvSpPr>
          <p:spPr>
            <a:xfrm>
              <a:off x="5219700" y="26670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290" name="Hexagon 2289"/>
            <p:cNvSpPr>
              <a:spLocks noChangeAspect="1"/>
            </p:cNvSpPr>
            <p:nvPr/>
          </p:nvSpPr>
          <p:spPr>
            <a:xfrm>
              <a:off x="5219700" y="42672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291" name="Hexagon 2290"/>
            <p:cNvSpPr>
              <a:spLocks noChangeAspect="1"/>
            </p:cNvSpPr>
            <p:nvPr/>
          </p:nvSpPr>
          <p:spPr>
            <a:xfrm>
              <a:off x="3695700" y="42672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292" name="Hexagon 2291"/>
            <p:cNvSpPr>
              <a:spLocks noChangeAspect="1"/>
            </p:cNvSpPr>
            <p:nvPr/>
          </p:nvSpPr>
          <p:spPr>
            <a:xfrm>
              <a:off x="3695700" y="40386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293" name="Hexagon 2292"/>
            <p:cNvSpPr>
              <a:spLocks noChangeAspect="1"/>
            </p:cNvSpPr>
            <p:nvPr/>
          </p:nvSpPr>
          <p:spPr>
            <a:xfrm>
              <a:off x="3695700" y="38100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294" name="Hexagon 2293"/>
            <p:cNvSpPr>
              <a:spLocks noChangeAspect="1"/>
            </p:cNvSpPr>
            <p:nvPr/>
          </p:nvSpPr>
          <p:spPr>
            <a:xfrm>
              <a:off x="3695700" y="35814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295" name="Hexagon 2294"/>
            <p:cNvSpPr>
              <a:spLocks noChangeAspect="1"/>
            </p:cNvSpPr>
            <p:nvPr/>
          </p:nvSpPr>
          <p:spPr>
            <a:xfrm>
              <a:off x="3695700" y="33528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296" name="Hexagon 2295"/>
            <p:cNvSpPr>
              <a:spLocks noChangeAspect="1"/>
            </p:cNvSpPr>
            <p:nvPr/>
          </p:nvSpPr>
          <p:spPr>
            <a:xfrm>
              <a:off x="3695700" y="31242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297" name="Hexagon 2296"/>
            <p:cNvSpPr>
              <a:spLocks noChangeAspect="1"/>
            </p:cNvSpPr>
            <p:nvPr/>
          </p:nvSpPr>
          <p:spPr>
            <a:xfrm>
              <a:off x="3695700" y="28956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298" name="Hexagon 2297"/>
            <p:cNvSpPr>
              <a:spLocks noChangeAspect="1"/>
            </p:cNvSpPr>
            <p:nvPr/>
          </p:nvSpPr>
          <p:spPr>
            <a:xfrm>
              <a:off x="3695700" y="2667000"/>
              <a:ext cx="265176" cy="228600"/>
            </a:xfrm>
            <a:prstGeom prst="hexagon">
              <a:avLst>
                <a:gd name="adj" fmla="val 29861"/>
                <a:gd name="vf" fmla="val 115470"/>
              </a:avLst>
            </a:prstGeom>
            <a:grpFill/>
            <a:ln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2305" name="Group 2304"/>
          <p:cNvGrpSpPr/>
          <p:nvPr/>
        </p:nvGrpSpPr>
        <p:grpSpPr>
          <a:xfrm>
            <a:off x="3301978" y="2019495"/>
            <a:ext cx="2693968" cy="2765657"/>
            <a:chOff x="3301978" y="2019495"/>
            <a:chExt cx="2693968" cy="2765657"/>
          </a:xfrm>
        </p:grpSpPr>
        <p:grpSp>
          <p:nvGrpSpPr>
            <p:cNvPr id="2306" name="Group 781"/>
            <p:cNvGrpSpPr/>
            <p:nvPr/>
          </p:nvGrpSpPr>
          <p:grpSpPr>
            <a:xfrm>
              <a:off x="3301978" y="2019495"/>
              <a:ext cx="2693968" cy="2765657"/>
              <a:chOff x="3301978" y="2019495"/>
              <a:chExt cx="2693968" cy="2765657"/>
            </a:xfrm>
            <a:solidFill>
              <a:schemeClr val="tx1">
                <a:lumMod val="60000"/>
                <a:lumOff val="40000"/>
              </a:schemeClr>
            </a:solidFill>
          </p:grpSpPr>
          <p:grpSp>
            <p:nvGrpSpPr>
              <p:cNvPr id="2308" name="Group 132"/>
              <p:cNvGrpSpPr>
                <a:grpSpLocks noChangeAspect="1"/>
              </p:cNvGrpSpPr>
              <p:nvPr/>
            </p:nvGrpSpPr>
            <p:grpSpPr>
              <a:xfrm>
                <a:off x="4113276" y="2941424"/>
                <a:ext cx="954024" cy="975152"/>
                <a:chOff x="3695700" y="2667000"/>
                <a:chExt cx="1789176" cy="1828800"/>
              </a:xfrm>
              <a:grpFill/>
            </p:grpSpPr>
            <p:sp>
              <p:nvSpPr>
                <p:cNvPr id="2827" name="Hexagon 2826"/>
                <p:cNvSpPr>
                  <a:spLocks noChangeAspect="1"/>
                </p:cNvSpPr>
                <p:nvPr/>
              </p:nvSpPr>
              <p:spPr>
                <a:xfrm>
                  <a:off x="4457700" y="33528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828" name="Hexagon 2827"/>
                <p:cNvSpPr>
                  <a:spLocks noChangeAspect="1"/>
                </p:cNvSpPr>
                <p:nvPr/>
              </p:nvSpPr>
              <p:spPr>
                <a:xfrm>
                  <a:off x="3848100" y="2804949"/>
                  <a:ext cx="1447800" cy="1248103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829" name="Hexagon 2828"/>
                <p:cNvSpPr>
                  <a:spLocks noChangeAspect="1"/>
                </p:cNvSpPr>
                <p:nvPr/>
              </p:nvSpPr>
              <p:spPr>
                <a:xfrm>
                  <a:off x="4648200" y="34671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830" name="Hexagon 2829"/>
                <p:cNvSpPr>
                  <a:spLocks noChangeAspect="1"/>
                </p:cNvSpPr>
                <p:nvPr/>
              </p:nvSpPr>
              <p:spPr>
                <a:xfrm>
                  <a:off x="4457700" y="35814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831" name="Hexagon 2830"/>
                <p:cNvSpPr>
                  <a:spLocks noChangeAspect="1"/>
                </p:cNvSpPr>
                <p:nvPr/>
              </p:nvSpPr>
              <p:spPr>
                <a:xfrm>
                  <a:off x="4267200" y="34671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832" name="Hexagon 2831"/>
                <p:cNvSpPr>
                  <a:spLocks noChangeAspect="1"/>
                </p:cNvSpPr>
                <p:nvPr/>
              </p:nvSpPr>
              <p:spPr>
                <a:xfrm>
                  <a:off x="4267200" y="32385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833" name="Hexagon 2832"/>
                <p:cNvSpPr>
                  <a:spLocks noChangeAspect="1"/>
                </p:cNvSpPr>
                <p:nvPr/>
              </p:nvSpPr>
              <p:spPr>
                <a:xfrm>
                  <a:off x="4457700" y="31242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834" name="Hexagon 2833"/>
                <p:cNvSpPr>
                  <a:spLocks noChangeAspect="1"/>
                </p:cNvSpPr>
                <p:nvPr/>
              </p:nvSpPr>
              <p:spPr>
                <a:xfrm>
                  <a:off x="4648200" y="32385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835" name="Hexagon 2834"/>
                <p:cNvSpPr>
                  <a:spLocks noChangeAspect="1"/>
                </p:cNvSpPr>
                <p:nvPr/>
              </p:nvSpPr>
              <p:spPr>
                <a:xfrm>
                  <a:off x="4838700" y="33528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836" name="Hexagon 2835"/>
                <p:cNvSpPr>
                  <a:spLocks noChangeAspect="1"/>
                </p:cNvSpPr>
                <p:nvPr/>
              </p:nvSpPr>
              <p:spPr>
                <a:xfrm>
                  <a:off x="4838700" y="35814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837" name="Hexagon 2836"/>
                <p:cNvSpPr>
                  <a:spLocks noChangeAspect="1"/>
                </p:cNvSpPr>
                <p:nvPr/>
              </p:nvSpPr>
              <p:spPr>
                <a:xfrm>
                  <a:off x="4648200" y="36957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838" name="Hexagon 2837"/>
                <p:cNvSpPr>
                  <a:spLocks noChangeAspect="1"/>
                </p:cNvSpPr>
                <p:nvPr/>
              </p:nvSpPr>
              <p:spPr>
                <a:xfrm>
                  <a:off x="4457700" y="38100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839" name="Hexagon 2838"/>
                <p:cNvSpPr>
                  <a:spLocks noChangeAspect="1"/>
                </p:cNvSpPr>
                <p:nvPr/>
              </p:nvSpPr>
              <p:spPr>
                <a:xfrm>
                  <a:off x="4267200" y="36957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840" name="Hexagon 2839"/>
                <p:cNvSpPr>
                  <a:spLocks noChangeAspect="1"/>
                </p:cNvSpPr>
                <p:nvPr/>
              </p:nvSpPr>
              <p:spPr>
                <a:xfrm>
                  <a:off x="4076700" y="35814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841" name="Hexagon 2840"/>
                <p:cNvSpPr>
                  <a:spLocks noChangeAspect="1"/>
                </p:cNvSpPr>
                <p:nvPr/>
              </p:nvSpPr>
              <p:spPr>
                <a:xfrm>
                  <a:off x="4076700" y="33528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842" name="Hexagon 2841"/>
                <p:cNvSpPr>
                  <a:spLocks noChangeAspect="1"/>
                </p:cNvSpPr>
                <p:nvPr/>
              </p:nvSpPr>
              <p:spPr>
                <a:xfrm>
                  <a:off x="4076700" y="31242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843" name="Hexagon 2842"/>
                <p:cNvSpPr>
                  <a:spLocks noChangeAspect="1"/>
                </p:cNvSpPr>
                <p:nvPr/>
              </p:nvSpPr>
              <p:spPr>
                <a:xfrm>
                  <a:off x="4267200" y="30099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844" name="Hexagon 2843"/>
                <p:cNvSpPr>
                  <a:spLocks noChangeAspect="1"/>
                </p:cNvSpPr>
                <p:nvPr/>
              </p:nvSpPr>
              <p:spPr>
                <a:xfrm>
                  <a:off x="4457700" y="28956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845" name="Hexagon 2844"/>
                <p:cNvSpPr>
                  <a:spLocks noChangeAspect="1"/>
                </p:cNvSpPr>
                <p:nvPr/>
              </p:nvSpPr>
              <p:spPr>
                <a:xfrm>
                  <a:off x="4648200" y="30099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846" name="Hexagon 2845"/>
                <p:cNvSpPr>
                  <a:spLocks noChangeAspect="1"/>
                </p:cNvSpPr>
                <p:nvPr/>
              </p:nvSpPr>
              <p:spPr>
                <a:xfrm>
                  <a:off x="4838700" y="31242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847" name="Hexagon 2846"/>
                <p:cNvSpPr>
                  <a:spLocks noChangeAspect="1"/>
                </p:cNvSpPr>
                <p:nvPr/>
              </p:nvSpPr>
              <p:spPr>
                <a:xfrm>
                  <a:off x="5029200" y="32385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848" name="Hexagon 2847"/>
                <p:cNvSpPr>
                  <a:spLocks noChangeAspect="1"/>
                </p:cNvSpPr>
                <p:nvPr/>
              </p:nvSpPr>
              <p:spPr>
                <a:xfrm>
                  <a:off x="5029200" y="34671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849" name="Hexagon 2848"/>
                <p:cNvSpPr>
                  <a:spLocks noChangeAspect="1"/>
                </p:cNvSpPr>
                <p:nvPr/>
              </p:nvSpPr>
              <p:spPr>
                <a:xfrm>
                  <a:off x="5029200" y="36957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850" name="Hexagon 2849"/>
                <p:cNvSpPr>
                  <a:spLocks noChangeAspect="1"/>
                </p:cNvSpPr>
                <p:nvPr/>
              </p:nvSpPr>
              <p:spPr>
                <a:xfrm>
                  <a:off x="4838700" y="38100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851" name="Hexagon 2850"/>
                <p:cNvSpPr>
                  <a:spLocks noChangeAspect="1"/>
                </p:cNvSpPr>
                <p:nvPr/>
              </p:nvSpPr>
              <p:spPr>
                <a:xfrm>
                  <a:off x="4648200" y="39243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852" name="Hexagon 2851"/>
                <p:cNvSpPr>
                  <a:spLocks noChangeAspect="1"/>
                </p:cNvSpPr>
                <p:nvPr/>
              </p:nvSpPr>
              <p:spPr>
                <a:xfrm>
                  <a:off x="4457700" y="40386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853" name="Hexagon 2852"/>
                <p:cNvSpPr>
                  <a:spLocks noChangeAspect="1"/>
                </p:cNvSpPr>
                <p:nvPr/>
              </p:nvSpPr>
              <p:spPr>
                <a:xfrm>
                  <a:off x="4267200" y="39243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854" name="Hexagon 2853"/>
                <p:cNvSpPr>
                  <a:spLocks noChangeAspect="1"/>
                </p:cNvSpPr>
                <p:nvPr/>
              </p:nvSpPr>
              <p:spPr>
                <a:xfrm>
                  <a:off x="4076700" y="38100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855" name="Hexagon 2854"/>
                <p:cNvSpPr>
                  <a:spLocks noChangeAspect="1"/>
                </p:cNvSpPr>
                <p:nvPr/>
              </p:nvSpPr>
              <p:spPr>
                <a:xfrm>
                  <a:off x="3886200" y="36957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856" name="Hexagon 2855"/>
                <p:cNvSpPr>
                  <a:spLocks noChangeAspect="1"/>
                </p:cNvSpPr>
                <p:nvPr/>
              </p:nvSpPr>
              <p:spPr>
                <a:xfrm>
                  <a:off x="3886200" y="34671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857" name="Hexagon 2856"/>
                <p:cNvSpPr>
                  <a:spLocks noChangeAspect="1"/>
                </p:cNvSpPr>
                <p:nvPr/>
              </p:nvSpPr>
              <p:spPr>
                <a:xfrm>
                  <a:off x="3886200" y="32385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858" name="Hexagon 2857"/>
                <p:cNvSpPr>
                  <a:spLocks noChangeAspect="1"/>
                </p:cNvSpPr>
                <p:nvPr/>
              </p:nvSpPr>
              <p:spPr>
                <a:xfrm>
                  <a:off x="3886200" y="30099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859" name="Hexagon 2858"/>
                <p:cNvSpPr>
                  <a:spLocks noChangeAspect="1"/>
                </p:cNvSpPr>
                <p:nvPr/>
              </p:nvSpPr>
              <p:spPr>
                <a:xfrm>
                  <a:off x="4076700" y="28956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860" name="Hexagon 2859"/>
                <p:cNvSpPr>
                  <a:spLocks noChangeAspect="1"/>
                </p:cNvSpPr>
                <p:nvPr/>
              </p:nvSpPr>
              <p:spPr>
                <a:xfrm>
                  <a:off x="4267200" y="27813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861" name="Hexagon 2860"/>
                <p:cNvSpPr>
                  <a:spLocks noChangeAspect="1"/>
                </p:cNvSpPr>
                <p:nvPr/>
              </p:nvSpPr>
              <p:spPr>
                <a:xfrm>
                  <a:off x="4457700" y="26670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862" name="Hexagon 2861"/>
                <p:cNvSpPr>
                  <a:spLocks noChangeAspect="1"/>
                </p:cNvSpPr>
                <p:nvPr/>
              </p:nvSpPr>
              <p:spPr>
                <a:xfrm>
                  <a:off x="4648200" y="27813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863" name="Hexagon 2862"/>
                <p:cNvSpPr>
                  <a:spLocks noChangeAspect="1"/>
                </p:cNvSpPr>
                <p:nvPr/>
              </p:nvSpPr>
              <p:spPr>
                <a:xfrm>
                  <a:off x="4838700" y="28956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864" name="Hexagon 2863"/>
                <p:cNvSpPr>
                  <a:spLocks noChangeAspect="1"/>
                </p:cNvSpPr>
                <p:nvPr/>
              </p:nvSpPr>
              <p:spPr>
                <a:xfrm>
                  <a:off x="5029200" y="30099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865" name="Hexagon 2864"/>
                <p:cNvSpPr>
                  <a:spLocks noChangeAspect="1"/>
                </p:cNvSpPr>
                <p:nvPr/>
              </p:nvSpPr>
              <p:spPr>
                <a:xfrm>
                  <a:off x="5219700" y="31242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866" name="Hexagon 2865"/>
                <p:cNvSpPr>
                  <a:spLocks noChangeAspect="1"/>
                </p:cNvSpPr>
                <p:nvPr/>
              </p:nvSpPr>
              <p:spPr>
                <a:xfrm>
                  <a:off x="5219700" y="33528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867" name="Hexagon 2866"/>
                <p:cNvSpPr>
                  <a:spLocks noChangeAspect="1"/>
                </p:cNvSpPr>
                <p:nvPr/>
              </p:nvSpPr>
              <p:spPr>
                <a:xfrm>
                  <a:off x="5219700" y="35814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868" name="Hexagon 2867"/>
                <p:cNvSpPr>
                  <a:spLocks noChangeAspect="1"/>
                </p:cNvSpPr>
                <p:nvPr/>
              </p:nvSpPr>
              <p:spPr>
                <a:xfrm>
                  <a:off x="5219700" y="38100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869" name="Hexagon 2868"/>
                <p:cNvSpPr>
                  <a:spLocks noChangeAspect="1"/>
                </p:cNvSpPr>
                <p:nvPr/>
              </p:nvSpPr>
              <p:spPr>
                <a:xfrm>
                  <a:off x="5029200" y="39243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870" name="Hexagon 2869"/>
                <p:cNvSpPr>
                  <a:spLocks noChangeAspect="1"/>
                </p:cNvSpPr>
                <p:nvPr/>
              </p:nvSpPr>
              <p:spPr>
                <a:xfrm>
                  <a:off x="4838700" y="40386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871" name="Hexagon 2870"/>
                <p:cNvSpPr>
                  <a:spLocks noChangeAspect="1"/>
                </p:cNvSpPr>
                <p:nvPr/>
              </p:nvSpPr>
              <p:spPr>
                <a:xfrm>
                  <a:off x="4648200" y="41529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872" name="Hexagon 2871"/>
                <p:cNvSpPr>
                  <a:spLocks noChangeAspect="1"/>
                </p:cNvSpPr>
                <p:nvPr/>
              </p:nvSpPr>
              <p:spPr>
                <a:xfrm>
                  <a:off x="4457700" y="42672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873" name="Hexagon 2872"/>
                <p:cNvSpPr>
                  <a:spLocks noChangeAspect="1"/>
                </p:cNvSpPr>
                <p:nvPr/>
              </p:nvSpPr>
              <p:spPr>
                <a:xfrm>
                  <a:off x="4267200" y="41529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874" name="Hexagon 2873"/>
                <p:cNvSpPr>
                  <a:spLocks noChangeAspect="1"/>
                </p:cNvSpPr>
                <p:nvPr/>
              </p:nvSpPr>
              <p:spPr>
                <a:xfrm>
                  <a:off x="4076700" y="40386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875" name="Hexagon 2874"/>
                <p:cNvSpPr>
                  <a:spLocks noChangeAspect="1"/>
                </p:cNvSpPr>
                <p:nvPr/>
              </p:nvSpPr>
              <p:spPr>
                <a:xfrm>
                  <a:off x="3886200" y="39243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876" name="Hexagon 2875"/>
                <p:cNvSpPr>
                  <a:spLocks noChangeAspect="1"/>
                </p:cNvSpPr>
                <p:nvPr/>
              </p:nvSpPr>
              <p:spPr>
                <a:xfrm>
                  <a:off x="3886200" y="27813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877" name="Hexagon 2876"/>
                <p:cNvSpPr>
                  <a:spLocks noChangeAspect="1"/>
                </p:cNvSpPr>
                <p:nvPr/>
              </p:nvSpPr>
              <p:spPr>
                <a:xfrm>
                  <a:off x="4076700" y="26670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878" name="Hexagon 2877"/>
                <p:cNvSpPr>
                  <a:spLocks noChangeAspect="1"/>
                </p:cNvSpPr>
                <p:nvPr/>
              </p:nvSpPr>
              <p:spPr>
                <a:xfrm>
                  <a:off x="4838700" y="26670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879" name="Hexagon 2878"/>
                <p:cNvSpPr>
                  <a:spLocks noChangeAspect="1"/>
                </p:cNvSpPr>
                <p:nvPr/>
              </p:nvSpPr>
              <p:spPr>
                <a:xfrm>
                  <a:off x="5029200" y="27813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880" name="Hexagon 2879"/>
                <p:cNvSpPr>
                  <a:spLocks noChangeAspect="1"/>
                </p:cNvSpPr>
                <p:nvPr/>
              </p:nvSpPr>
              <p:spPr>
                <a:xfrm>
                  <a:off x="5219700" y="28956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881" name="Hexagon 2880"/>
                <p:cNvSpPr>
                  <a:spLocks noChangeAspect="1"/>
                </p:cNvSpPr>
                <p:nvPr/>
              </p:nvSpPr>
              <p:spPr>
                <a:xfrm>
                  <a:off x="5219700" y="40386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882" name="Hexagon 2881"/>
                <p:cNvSpPr>
                  <a:spLocks noChangeAspect="1"/>
                </p:cNvSpPr>
                <p:nvPr/>
              </p:nvSpPr>
              <p:spPr>
                <a:xfrm>
                  <a:off x="5029200" y="41529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883" name="Hexagon 2882"/>
                <p:cNvSpPr>
                  <a:spLocks noChangeAspect="1"/>
                </p:cNvSpPr>
                <p:nvPr/>
              </p:nvSpPr>
              <p:spPr>
                <a:xfrm>
                  <a:off x="4838700" y="42672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884" name="Hexagon 2883"/>
                <p:cNvSpPr>
                  <a:spLocks noChangeAspect="1"/>
                </p:cNvSpPr>
                <p:nvPr/>
              </p:nvSpPr>
              <p:spPr>
                <a:xfrm>
                  <a:off x="4076700" y="42672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885" name="Hexagon 2884"/>
                <p:cNvSpPr>
                  <a:spLocks noChangeAspect="1"/>
                </p:cNvSpPr>
                <p:nvPr/>
              </p:nvSpPr>
              <p:spPr>
                <a:xfrm>
                  <a:off x="3886200" y="41529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886" name="Hexagon 2885"/>
                <p:cNvSpPr>
                  <a:spLocks noChangeAspect="1"/>
                </p:cNvSpPr>
                <p:nvPr/>
              </p:nvSpPr>
              <p:spPr>
                <a:xfrm>
                  <a:off x="5219700" y="26670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887" name="Hexagon 2886"/>
                <p:cNvSpPr>
                  <a:spLocks noChangeAspect="1"/>
                </p:cNvSpPr>
                <p:nvPr/>
              </p:nvSpPr>
              <p:spPr>
                <a:xfrm>
                  <a:off x="5219700" y="42672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888" name="Hexagon 2887"/>
                <p:cNvSpPr>
                  <a:spLocks noChangeAspect="1"/>
                </p:cNvSpPr>
                <p:nvPr/>
              </p:nvSpPr>
              <p:spPr>
                <a:xfrm>
                  <a:off x="3695700" y="42672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889" name="Hexagon 2888"/>
                <p:cNvSpPr>
                  <a:spLocks noChangeAspect="1"/>
                </p:cNvSpPr>
                <p:nvPr/>
              </p:nvSpPr>
              <p:spPr>
                <a:xfrm>
                  <a:off x="3695700" y="40386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890" name="Hexagon 2889"/>
                <p:cNvSpPr>
                  <a:spLocks noChangeAspect="1"/>
                </p:cNvSpPr>
                <p:nvPr/>
              </p:nvSpPr>
              <p:spPr>
                <a:xfrm>
                  <a:off x="3695700" y="38100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891" name="Hexagon 2890"/>
                <p:cNvSpPr>
                  <a:spLocks noChangeAspect="1"/>
                </p:cNvSpPr>
                <p:nvPr/>
              </p:nvSpPr>
              <p:spPr>
                <a:xfrm>
                  <a:off x="3695700" y="35814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892" name="Hexagon 2891"/>
                <p:cNvSpPr>
                  <a:spLocks noChangeAspect="1"/>
                </p:cNvSpPr>
                <p:nvPr/>
              </p:nvSpPr>
              <p:spPr>
                <a:xfrm>
                  <a:off x="3695700" y="33528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893" name="Hexagon 2892"/>
                <p:cNvSpPr>
                  <a:spLocks noChangeAspect="1"/>
                </p:cNvSpPr>
                <p:nvPr/>
              </p:nvSpPr>
              <p:spPr>
                <a:xfrm>
                  <a:off x="3695700" y="31242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894" name="Hexagon 2893"/>
                <p:cNvSpPr>
                  <a:spLocks noChangeAspect="1"/>
                </p:cNvSpPr>
                <p:nvPr/>
              </p:nvSpPr>
              <p:spPr>
                <a:xfrm>
                  <a:off x="3695700" y="28956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895" name="Hexagon 2894"/>
                <p:cNvSpPr>
                  <a:spLocks noChangeAspect="1"/>
                </p:cNvSpPr>
                <p:nvPr/>
              </p:nvSpPr>
              <p:spPr>
                <a:xfrm>
                  <a:off x="3695700" y="26670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p:grpSp>
          <p:grpSp>
            <p:nvGrpSpPr>
              <p:cNvPr id="2309" name="Group 203"/>
              <p:cNvGrpSpPr/>
              <p:nvPr/>
            </p:nvGrpSpPr>
            <p:grpSpPr>
              <a:xfrm>
                <a:off x="3301978" y="2872948"/>
                <a:ext cx="852446" cy="975152"/>
                <a:chOff x="3301978" y="2872948"/>
                <a:chExt cx="852446" cy="975152"/>
              </a:xfrm>
              <a:grpFill/>
            </p:grpSpPr>
            <p:sp>
              <p:nvSpPr>
                <p:cNvPr id="2767" name="Hexagon 2766"/>
                <p:cNvSpPr>
                  <a:spLocks noChangeAspect="1"/>
                </p:cNvSpPr>
                <p:nvPr/>
              </p:nvSpPr>
              <p:spPr>
                <a:xfrm>
                  <a:off x="3606713" y="3238630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768" name="Hexagon 2767"/>
                <p:cNvSpPr>
                  <a:spLocks noChangeAspect="1"/>
                </p:cNvSpPr>
                <p:nvPr/>
              </p:nvSpPr>
              <p:spPr>
                <a:xfrm>
                  <a:off x="3708292" y="3299577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769" name="Hexagon 2768"/>
                <p:cNvSpPr>
                  <a:spLocks noChangeAspect="1"/>
                </p:cNvSpPr>
                <p:nvPr/>
              </p:nvSpPr>
              <p:spPr>
                <a:xfrm>
                  <a:off x="3606713" y="3360524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770" name="Hexagon 2769"/>
                <p:cNvSpPr>
                  <a:spLocks noChangeAspect="1"/>
                </p:cNvSpPr>
                <p:nvPr/>
              </p:nvSpPr>
              <p:spPr>
                <a:xfrm>
                  <a:off x="3505135" y="3299577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771" name="Hexagon 2770"/>
                <p:cNvSpPr>
                  <a:spLocks noChangeAspect="1"/>
                </p:cNvSpPr>
                <p:nvPr/>
              </p:nvSpPr>
              <p:spPr>
                <a:xfrm>
                  <a:off x="3505135" y="3177683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772" name="Hexagon 2771"/>
                <p:cNvSpPr>
                  <a:spLocks noChangeAspect="1"/>
                </p:cNvSpPr>
                <p:nvPr/>
              </p:nvSpPr>
              <p:spPr>
                <a:xfrm>
                  <a:off x="3606713" y="3116736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773" name="Hexagon 2772"/>
                <p:cNvSpPr>
                  <a:spLocks noChangeAspect="1"/>
                </p:cNvSpPr>
                <p:nvPr/>
              </p:nvSpPr>
              <p:spPr>
                <a:xfrm>
                  <a:off x="3708292" y="3177683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774" name="Hexagon 2773"/>
                <p:cNvSpPr>
                  <a:spLocks noChangeAspect="1"/>
                </p:cNvSpPr>
                <p:nvPr/>
              </p:nvSpPr>
              <p:spPr>
                <a:xfrm>
                  <a:off x="3809870" y="3238630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775" name="Hexagon 2774"/>
                <p:cNvSpPr>
                  <a:spLocks noChangeAspect="1"/>
                </p:cNvSpPr>
                <p:nvPr/>
              </p:nvSpPr>
              <p:spPr>
                <a:xfrm>
                  <a:off x="3809870" y="3360524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776" name="Hexagon 2775"/>
                <p:cNvSpPr>
                  <a:spLocks noChangeAspect="1"/>
                </p:cNvSpPr>
                <p:nvPr/>
              </p:nvSpPr>
              <p:spPr>
                <a:xfrm>
                  <a:off x="3708292" y="3421471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777" name="Hexagon 2776"/>
                <p:cNvSpPr>
                  <a:spLocks noChangeAspect="1"/>
                </p:cNvSpPr>
                <p:nvPr/>
              </p:nvSpPr>
              <p:spPr>
                <a:xfrm>
                  <a:off x="3606713" y="3482418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778" name="Hexagon 2777"/>
                <p:cNvSpPr>
                  <a:spLocks noChangeAspect="1"/>
                </p:cNvSpPr>
                <p:nvPr/>
              </p:nvSpPr>
              <p:spPr>
                <a:xfrm>
                  <a:off x="3505135" y="3421471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779" name="Hexagon 2778"/>
                <p:cNvSpPr>
                  <a:spLocks noChangeAspect="1"/>
                </p:cNvSpPr>
                <p:nvPr/>
              </p:nvSpPr>
              <p:spPr>
                <a:xfrm>
                  <a:off x="3403557" y="3360524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780" name="Hexagon 2779"/>
                <p:cNvSpPr>
                  <a:spLocks noChangeAspect="1"/>
                </p:cNvSpPr>
                <p:nvPr/>
              </p:nvSpPr>
              <p:spPr>
                <a:xfrm>
                  <a:off x="3403557" y="3238630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781" name="Hexagon 2780"/>
                <p:cNvSpPr>
                  <a:spLocks noChangeAspect="1"/>
                </p:cNvSpPr>
                <p:nvPr/>
              </p:nvSpPr>
              <p:spPr>
                <a:xfrm>
                  <a:off x="3403557" y="3116736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782" name="Hexagon 2781"/>
                <p:cNvSpPr>
                  <a:spLocks noChangeAspect="1"/>
                </p:cNvSpPr>
                <p:nvPr/>
              </p:nvSpPr>
              <p:spPr>
                <a:xfrm>
                  <a:off x="3505135" y="3055789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783" name="Hexagon 2782"/>
                <p:cNvSpPr>
                  <a:spLocks noChangeAspect="1"/>
                </p:cNvSpPr>
                <p:nvPr/>
              </p:nvSpPr>
              <p:spPr>
                <a:xfrm>
                  <a:off x="3606713" y="2994842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784" name="Hexagon 2783"/>
                <p:cNvSpPr>
                  <a:spLocks noChangeAspect="1"/>
                </p:cNvSpPr>
                <p:nvPr/>
              </p:nvSpPr>
              <p:spPr>
                <a:xfrm>
                  <a:off x="3708292" y="3055789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785" name="Hexagon 2784"/>
                <p:cNvSpPr>
                  <a:spLocks noChangeAspect="1"/>
                </p:cNvSpPr>
                <p:nvPr/>
              </p:nvSpPr>
              <p:spPr>
                <a:xfrm>
                  <a:off x="3809870" y="3116736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786" name="Hexagon 2785"/>
                <p:cNvSpPr>
                  <a:spLocks noChangeAspect="1"/>
                </p:cNvSpPr>
                <p:nvPr/>
              </p:nvSpPr>
              <p:spPr>
                <a:xfrm>
                  <a:off x="3911449" y="3177683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787" name="Hexagon 2786"/>
                <p:cNvSpPr>
                  <a:spLocks noChangeAspect="1"/>
                </p:cNvSpPr>
                <p:nvPr/>
              </p:nvSpPr>
              <p:spPr>
                <a:xfrm>
                  <a:off x="3911449" y="3299577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788" name="Hexagon 2787"/>
                <p:cNvSpPr>
                  <a:spLocks noChangeAspect="1"/>
                </p:cNvSpPr>
                <p:nvPr/>
              </p:nvSpPr>
              <p:spPr>
                <a:xfrm>
                  <a:off x="3911449" y="3421471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789" name="Hexagon 2788"/>
                <p:cNvSpPr>
                  <a:spLocks noChangeAspect="1"/>
                </p:cNvSpPr>
                <p:nvPr/>
              </p:nvSpPr>
              <p:spPr>
                <a:xfrm>
                  <a:off x="3809870" y="3482418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790" name="Hexagon 2789"/>
                <p:cNvSpPr>
                  <a:spLocks noChangeAspect="1"/>
                </p:cNvSpPr>
                <p:nvPr/>
              </p:nvSpPr>
              <p:spPr>
                <a:xfrm>
                  <a:off x="3708292" y="3543365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791" name="Hexagon 2790"/>
                <p:cNvSpPr>
                  <a:spLocks noChangeAspect="1"/>
                </p:cNvSpPr>
                <p:nvPr/>
              </p:nvSpPr>
              <p:spPr>
                <a:xfrm>
                  <a:off x="3606713" y="3604312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792" name="Hexagon 2791"/>
                <p:cNvSpPr>
                  <a:spLocks noChangeAspect="1"/>
                </p:cNvSpPr>
                <p:nvPr/>
              </p:nvSpPr>
              <p:spPr>
                <a:xfrm>
                  <a:off x="3505135" y="3543365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793" name="Hexagon 2792"/>
                <p:cNvSpPr>
                  <a:spLocks noChangeAspect="1"/>
                </p:cNvSpPr>
                <p:nvPr/>
              </p:nvSpPr>
              <p:spPr>
                <a:xfrm>
                  <a:off x="3403557" y="3482418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794" name="Hexagon 2793"/>
                <p:cNvSpPr>
                  <a:spLocks noChangeAspect="1"/>
                </p:cNvSpPr>
                <p:nvPr/>
              </p:nvSpPr>
              <p:spPr>
                <a:xfrm>
                  <a:off x="3301978" y="3421471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795" name="Hexagon 2794"/>
                <p:cNvSpPr>
                  <a:spLocks noChangeAspect="1"/>
                </p:cNvSpPr>
                <p:nvPr/>
              </p:nvSpPr>
              <p:spPr>
                <a:xfrm>
                  <a:off x="3301978" y="3299577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796" name="Hexagon 2795"/>
                <p:cNvSpPr>
                  <a:spLocks noChangeAspect="1"/>
                </p:cNvSpPr>
                <p:nvPr/>
              </p:nvSpPr>
              <p:spPr>
                <a:xfrm>
                  <a:off x="3301978" y="3177683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797" name="Hexagon 2796"/>
                <p:cNvSpPr>
                  <a:spLocks noChangeAspect="1"/>
                </p:cNvSpPr>
                <p:nvPr/>
              </p:nvSpPr>
              <p:spPr>
                <a:xfrm>
                  <a:off x="3301978" y="3055789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798" name="Hexagon 2797"/>
                <p:cNvSpPr>
                  <a:spLocks noChangeAspect="1"/>
                </p:cNvSpPr>
                <p:nvPr/>
              </p:nvSpPr>
              <p:spPr>
                <a:xfrm>
                  <a:off x="3403557" y="2994842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799" name="Hexagon 2798"/>
                <p:cNvSpPr>
                  <a:spLocks noChangeAspect="1"/>
                </p:cNvSpPr>
                <p:nvPr/>
              </p:nvSpPr>
              <p:spPr>
                <a:xfrm>
                  <a:off x="3505135" y="2933895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800" name="Hexagon 2799"/>
                <p:cNvSpPr>
                  <a:spLocks noChangeAspect="1"/>
                </p:cNvSpPr>
                <p:nvPr/>
              </p:nvSpPr>
              <p:spPr>
                <a:xfrm>
                  <a:off x="3606713" y="2872948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801" name="Hexagon 2800"/>
                <p:cNvSpPr>
                  <a:spLocks noChangeAspect="1"/>
                </p:cNvSpPr>
                <p:nvPr/>
              </p:nvSpPr>
              <p:spPr>
                <a:xfrm>
                  <a:off x="3708292" y="2933895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802" name="Hexagon 2801"/>
                <p:cNvSpPr>
                  <a:spLocks noChangeAspect="1"/>
                </p:cNvSpPr>
                <p:nvPr/>
              </p:nvSpPr>
              <p:spPr>
                <a:xfrm>
                  <a:off x="3809870" y="2994842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803" name="Hexagon 2802"/>
                <p:cNvSpPr>
                  <a:spLocks noChangeAspect="1"/>
                </p:cNvSpPr>
                <p:nvPr/>
              </p:nvSpPr>
              <p:spPr>
                <a:xfrm>
                  <a:off x="3911449" y="3055789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804" name="Hexagon 2803"/>
                <p:cNvSpPr>
                  <a:spLocks noChangeAspect="1"/>
                </p:cNvSpPr>
                <p:nvPr/>
              </p:nvSpPr>
              <p:spPr>
                <a:xfrm>
                  <a:off x="4013027" y="3116736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805" name="Hexagon 2804"/>
                <p:cNvSpPr>
                  <a:spLocks noChangeAspect="1"/>
                </p:cNvSpPr>
                <p:nvPr/>
              </p:nvSpPr>
              <p:spPr>
                <a:xfrm>
                  <a:off x="4013027" y="3238630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806" name="Hexagon 2805"/>
                <p:cNvSpPr>
                  <a:spLocks noChangeAspect="1"/>
                </p:cNvSpPr>
                <p:nvPr/>
              </p:nvSpPr>
              <p:spPr>
                <a:xfrm>
                  <a:off x="4013027" y="3360524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807" name="Hexagon 2806"/>
                <p:cNvSpPr>
                  <a:spLocks noChangeAspect="1"/>
                </p:cNvSpPr>
                <p:nvPr/>
              </p:nvSpPr>
              <p:spPr>
                <a:xfrm>
                  <a:off x="4013027" y="3482418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808" name="Hexagon 2807"/>
                <p:cNvSpPr>
                  <a:spLocks noChangeAspect="1"/>
                </p:cNvSpPr>
                <p:nvPr/>
              </p:nvSpPr>
              <p:spPr>
                <a:xfrm>
                  <a:off x="3911449" y="3543365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809" name="Hexagon 2808"/>
                <p:cNvSpPr>
                  <a:spLocks noChangeAspect="1"/>
                </p:cNvSpPr>
                <p:nvPr/>
              </p:nvSpPr>
              <p:spPr>
                <a:xfrm>
                  <a:off x="3809870" y="3604312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810" name="Hexagon 2809"/>
                <p:cNvSpPr>
                  <a:spLocks noChangeAspect="1"/>
                </p:cNvSpPr>
                <p:nvPr/>
              </p:nvSpPr>
              <p:spPr>
                <a:xfrm>
                  <a:off x="3708292" y="3665259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811" name="Hexagon 2810"/>
                <p:cNvSpPr>
                  <a:spLocks noChangeAspect="1"/>
                </p:cNvSpPr>
                <p:nvPr/>
              </p:nvSpPr>
              <p:spPr>
                <a:xfrm>
                  <a:off x="3606713" y="3726206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812" name="Hexagon 2811"/>
                <p:cNvSpPr>
                  <a:spLocks noChangeAspect="1"/>
                </p:cNvSpPr>
                <p:nvPr/>
              </p:nvSpPr>
              <p:spPr>
                <a:xfrm>
                  <a:off x="3505135" y="3665259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813" name="Hexagon 2812"/>
                <p:cNvSpPr>
                  <a:spLocks noChangeAspect="1"/>
                </p:cNvSpPr>
                <p:nvPr/>
              </p:nvSpPr>
              <p:spPr>
                <a:xfrm>
                  <a:off x="3403557" y="3604312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814" name="Hexagon 2813"/>
                <p:cNvSpPr>
                  <a:spLocks noChangeAspect="1"/>
                </p:cNvSpPr>
                <p:nvPr/>
              </p:nvSpPr>
              <p:spPr>
                <a:xfrm>
                  <a:off x="3301978" y="3543365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815" name="Hexagon 2814"/>
                <p:cNvSpPr>
                  <a:spLocks noChangeAspect="1"/>
                </p:cNvSpPr>
                <p:nvPr/>
              </p:nvSpPr>
              <p:spPr>
                <a:xfrm>
                  <a:off x="3301978" y="2933895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816" name="Hexagon 2815"/>
                <p:cNvSpPr>
                  <a:spLocks noChangeAspect="1"/>
                </p:cNvSpPr>
                <p:nvPr/>
              </p:nvSpPr>
              <p:spPr>
                <a:xfrm>
                  <a:off x="3403557" y="2872948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817" name="Hexagon 2816"/>
                <p:cNvSpPr>
                  <a:spLocks noChangeAspect="1"/>
                </p:cNvSpPr>
                <p:nvPr/>
              </p:nvSpPr>
              <p:spPr>
                <a:xfrm>
                  <a:off x="3809870" y="2872948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818" name="Hexagon 2817"/>
                <p:cNvSpPr>
                  <a:spLocks noChangeAspect="1"/>
                </p:cNvSpPr>
                <p:nvPr/>
              </p:nvSpPr>
              <p:spPr>
                <a:xfrm>
                  <a:off x="3911449" y="2933895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819" name="Hexagon 2818"/>
                <p:cNvSpPr>
                  <a:spLocks noChangeAspect="1"/>
                </p:cNvSpPr>
                <p:nvPr/>
              </p:nvSpPr>
              <p:spPr>
                <a:xfrm>
                  <a:off x="4013027" y="2994842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820" name="Hexagon 2819"/>
                <p:cNvSpPr>
                  <a:spLocks noChangeAspect="1"/>
                </p:cNvSpPr>
                <p:nvPr/>
              </p:nvSpPr>
              <p:spPr>
                <a:xfrm>
                  <a:off x="4013027" y="3604312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821" name="Hexagon 2820"/>
                <p:cNvSpPr>
                  <a:spLocks noChangeAspect="1"/>
                </p:cNvSpPr>
                <p:nvPr/>
              </p:nvSpPr>
              <p:spPr>
                <a:xfrm>
                  <a:off x="3911449" y="3665259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822" name="Hexagon 2821"/>
                <p:cNvSpPr>
                  <a:spLocks noChangeAspect="1"/>
                </p:cNvSpPr>
                <p:nvPr/>
              </p:nvSpPr>
              <p:spPr>
                <a:xfrm>
                  <a:off x="3809870" y="3726206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823" name="Hexagon 2822"/>
                <p:cNvSpPr>
                  <a:spLocks noChangeAspect="1"/>
                </p:cNvSpPr>
                <p:nvPr/>
              </p:nvSpPr>
              <p:spPr>
                <a:xfrm>
                  <a:off x="3403557" y="3726206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824" name="Hexagon 2823"/>
                <p:cNvSpPr>
                  <a:spLocks noChangeAspect="1"/>
                </p:cNvSpPr>
                <p:nvPr/>
              </p:nvSpPr>
              <p:spPr>
                <a:xfrm>
                  <a:off x="3301978" y="3665259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825" name="Hexagon 2824"/>
                <p:cNvSpPr>
                  <a:spLocks noChangeAspect="1"/>
                </p:cNvSpPr>
                <p:nvPr/>
              </p:nvSpPr>
              <p:spPr>
                <a:xfrm>
                  <a:off x="4013027" y="2872948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826" name="Hexagon 2825"/>
                <p:cNvSpPr>
                  <a:spLocks noChangeAspect="1"/>
                </p:cNvSpPr>
                <p:nvPr/>
              </p:nvSpPr>
              <p:spPr>
                <a:xfrm>
                  <a:off x="4013027" y="3726206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p:grpSp>
          <p:grpSp>
            <p:nvGrpSpPr>
              <p:cNvPr id="2310" name="Group 324"/>
              <p:cNvGrpSpPr/>
              <p:nvPr/>
            </p:nvGrpSpPr>
            <p:grpSpPr>
              <a:xfrm>
                <a:off x="3313176" y="2019495"/>
                <a:ext cx="954024" cy="914205"/>
                <a:chOff x="3313176" y="2019495"/>
                <a:chExt cx="954024" cy="914205"/>
              </a:xfrm>
              <a:grpFill/>
            </p:grpSpPr>
            <p:sp>
              <p:nvSpPr>
                <p:cNvPr id="2704" name="Hexagon 2703"/>
                <p:cNvSpPr>
                  <a:spLocks noChangeAspect="1"/>
                </p:cNvSpPr>
                <p:nvPr/>
              </p:nvSpPr>
              <p:spPr>
                <a:xfrm>
                  <a:off x="3719489" y="2324230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705" name="Hexagon 2704"/>
                <p:cNvSpPr>
                  <a:spLocks noChangeAspect="1"/>
                </p:cNvSpPr>
                <p:nvPr/>
              </p:nvSpPr>
              <p:spPr>
                <a:xfrm>
                  <a:off x="3821068" y="2385177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706" name="Hexagon 2705"/>
                <p:cNvSpPr>
                  <a:spLocks noChangeAspect="1"/>
                </p:cNvSpPr>
                <p:nvPr/>
              </p:nvSpPr>
              <p:spPr>
                <a:xfrm>
                  <a:off x="3719489" y="2446124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707" name="Hexagon 2706"/>
                <p:cNvSpPr>
                  <a:spLocks noChangeAspect="1"/>
                </p:cNvSpPr>
                <p:nvPr/>
              </p:nvSpPr>
              <p:spPr>
                <a:xfrm>
                  <a:off x="3617911" y="2385177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708" name="Hexagon 2707"/>
                <p:cNvSpPr>
                  <a:spLocks noChangeAspect="1"/>
                </p:cNvSpPr>
                <p:nvPr/>
              </p:nvSpPr>
              <p:spPr>
                <a:xfrm>
                  <a:off x="3617911" y="2263283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709" name="Hexagon 2708"/>
                <p:cNvSpPr>
                  <a:spLocks noChangeAspect="1"/>
                </p:cNvSpPr>
                <p:nvPr/>
              </p:nvSpPr>
              <p:spPr>
                <a:xfrm>
                  <a:off x="3719489" y="2202336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710" name="Hexagon 2709"/>
                <p:cNvSpPr>
                  <a:spLocks noChangeAspect="1"/>
                </p:cNvSpPr>
                <p:nvPr/>
              </p:nvSpPr>
              <p:spPr>
                <a:xfrm>
                  <a:off x="3821068" y="2263283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711" name="Hexagon 2710"/>
                <p:cNvSpPr>
                  <a:spLocks noChangeAspect="1"/>
                </p:cNvSpPr>
                <p:nvPr/>
              </p:nvSpPr>
              <p:spPr>
                <a:xfrm>
                  <a:off x="3922646" y="2324230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712" name="Hexagon 2711"/>
                <p:cNvSpPr>
                  <a:spLocks noChangeAspect="1"/>
                </p:cNvSpPr>
                <p:nvPr/>
              </p:nvSpPr>
              <p:spPr>
                <a:xfrm>
                  <a:off x="3922646" y="2446124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713" name="Hexagon 2712"/>
                <p:cNvSpPr>
                  <a:spLocks noChangeAspect="1"/>
                </p:cNvSpPr>
                <p:nvPr/>
              </p:nvSpPr>
              <p:spPr>
                <a:xfrm>
                  <a:off x="3821068" y="2507071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714" name="Hexagon 2713"/>
                <p:cNvSpPr>
                  <a:spLocks noChangeAspect="1"/>
                </p:cNvSpPr>
                <p:nvPr/>
              </p:nvSpPr>
              <p:spPr>
                <a:xfrm>
                  <a:off x="3719489" y="2568018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715" name="Hexagon 2714"/>
                <p:cNvSpPr>
                  <a:spLocks noChangeAspect="1"/>
                </p:cNvSpPr>
                <p:nvPr/>
              </p:nvSpPr>
              <p:spPr>
                <a:xfrm>
                  <a:off x="3617911" y="2507071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716" name="Hexagon 2715"/>
                <p:cNvSpPr>
                  <a:spLocks noChangeAspect="1"/>
                </p:cNvSpPr>
                <p:nvPr/>
              </p:nvSpPr>
              <p:spPr>
                <a:xfrm>
                  <a:off x="3516333" y="2446124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717" name="Hexagon 2716"/>
                <p:cNvSpPr>
                  <a:spLocks noChangeAspect="1"/>
                </p:cNvSpPr>
                <p:nvPr/>
              </p:nvSpPr>
              <p:spPr>
                <a:xfrm>
                  <a:off x="3516333" y="2324230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718" name="Hexagon 2717"/>
                <p:cNvSpPr>
                  <a:spLocks noChangeAspect="1"/>
                </p:cNvSpPr>
                <p:nvPr/>
              </p:nvSpPr>
              <p:spPr>
                <a:xfrm>
                  <a:off x="3516333" y="2202336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719" name="Hexagon 2718"/>
                <p:cNvSpPr>
                  <a:spLocks noChangeAspect="1"/>
                </p:cNvSpPr>
                <p:nvPr/>
              </p:nvSpPr>
              <p:spPr>
                <a:xfrm>
                  <a:off x="3617911" y="2141389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720" name="Hexagon 2719"/>
                <p:cNvSpPr>
                  <a:spLocks noChangeAspect="1"/>
                </p:cNvSpPr>
                <p:nvPr/>
              </p:nvSpPr>
              <p:spPr>
                <a:xfrm>
                  <a:off x="3719489" y="2080442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721" name="Hexagon 2720"/>
                <p:cNvSpPr>
                  <a:spLocks noChangeAspect="1"/>
                </p:cNvSpPr>
                <p:nvPr/>
              </p:nvSpPr>
              <p:spPr>
                <a:xfrm>
                  <a:off x="3821068" y="2141389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722" name="Hexagon 2721"/>
                <p:cNvSpPr>
                  <a:spLocks noChangeAspect="1"/>
                </p:cNvSpPr>
                <p:nvPr/>
              </p:nvSpPr>
              <p:spPr>
                <a:xfrm>
                  <a:off x="3922646" y="2202336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723" name="Hexagon 2722"/>
                <p:cNvSpPr>
                  <a:spLocks noChangeAspect="1"/>
                </p:cNvSpPr>
                <p:nvPr/>
              </p:nvSpPr>
              <p:spPr>
                <a:xfrm>
                  <a:off x="4024225" y="2263283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724" name="Hexagon 2723"/>
                <p:cNvSpPr>
                  <a:spLocks noChangeAspect="1"/>
                </p:cNvSpPr>
                <p:nvPr/>
              </p:nvSpPr>
              <p:spPr>
                <a:xfrm>
                  <a:off x="4024225" y="2385177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725" name="Hexagon 2724"/>
                <p:cNvSpPr>
                  <a:spLocks noChangeAspect="1"/>
                </p:cNvSpPr>
                <p:nvPr/>
              </p:nvSpPr>
              <p:spPr>
                <a:xfrm>
                  <a:off x="4024225" y="2507071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726" name="Hexagon 2725"/>
                <p:cNvSpPr>
                  <a:spLocks noChangeAspect="1"/>
                </p:cNvSpPr>
                <p:nvPr/>
              </p:nvSpPr>
              <p:spPr>
                <a:xfrm>
                  <a:off x="3922646" y="2568018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727" name="Hexagon 2726"/>
                <p:cNvSpPr>
                  <a:spLocks noChangeAspect="1"/>
                </p:cNvSpPr>
                <p:nvPr/>
              </p:nvSpPr>
              <p:spPr>
                <a:xfrm>
                  <a:off x="3821068" y="2628965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728" name="Hexagon 2727"/>
                <p:cNvSpPr>
                  <a:spLocks noChangeAspect="1"/>
                </p:cNvSpPr>
                <p:nvPr/>
              </p:nvSpPr>
              <p:spPr>
                <a:xfrm>
                  <a:off x="3719489" y="2689912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729" name="Hexagon 2728"/>
                <p:cNvSpPr>
                  <a:spLocks noChangeAspect="1"/>
                </p:cNvSpPr>
                <p:nvPr/>
              </p:nvSpPr>
              <p:spPr>
                <a:xfrm>
                  <a:off x="3617911" y="2628965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730" name="Hexagon 2729"/>
                <p:cNvSpPr>
                  <a:spLocks noChangeAspect="1"/>
                </p:cNvSpPr>
                <p:nvPr/>
              </p:nvSpPr>
              <p:spPr>
                <a:xfrm>
                  <a:off x="3516333" y="2568018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731" name="Hexagon 2730"/>
                <p:cNvSpPr>
                  <a:spLocks noChangeAspect="1"/>
                </p:cNvSpPr>
                <p:nvPr/>
              </p:nvSpPr>
              <p:spPr>
                <a:xfrm>
                  <a:off x="3414754" y="2507071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732" name="Hexagon 2731"/>
                <p:cNvSpPr>
                  <a:spLocks noChangeAspect="1"/>
                </p:cNvSpPr>
                <p:nvPr/>
              </p:nvSpPr>
              <p:spPr>
                <a:xfrm>
                  <a:off x="3414754" y="2385177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733" name="Hexagon 2732"/>
                <p:cNvSpPr>
                  <a:spLocks noChangeAspect="1"/>
                </p:cNvSpPr>
                <p:nvPr/>
              </p:nvSpPr>
              <p:spPr>
                <a:xfrm>
                  <a:off x="3414754" y="2263283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734" name="Hexagon 2733"/>
                <p:cNvSpPr>
                  <a:spLocks noChangeAspect="1"/>
                </p:cNvSpPr>
                <p:nvPr/>
              </p:nvSpPr>
              <p:spPr>
                <a:xfrm>
                  <a:off x="3414754" y="2141389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735" name="Hexagon 2734"/>
                <p:cNvSpPr>
                  <a:spLocks noChangeAspect="1"/>
                </p:cNvSpPr>
                <p:nvPr/>
              </p:nvSpPr>
              <p:spPr>
                <a:xfrm>
                  <a:off x="3516333" y="2080442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736" name="Hexagon 2735"/>
                <p:cNvSpPr>
                  <a:spLocks noChangeAspect="1"/>
                </p:cNvSpPr>
                <p:nvPr/>
              </p:nvSpPr>
              <p:spPr>
                <a:xfrm>
                  <a:off x="3617911" y="2019495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737" name="Hexagon 2736"/>
                <p:cNvSpPr>
                  <a:spLocks noChangeAspect="1"/>
                </p:cNvSpPr>
                <p:nvPr/>
              </p:nvSpPr>
              <p:spPr>
                <a:xfrm>
                  <a:off x="3821068" y="2019495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738" name="Hexagon 2737"/>
                <p:cNvSpPr>
                  <a:spLocks noChangeAspect="1"/>
                </p:cNvSpPr>
                <p:nvPr/>
              </p:nvSpPr>
              <p:spPr>
                <a:xfrm>
                  <a:off x="3922646" y="2080442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739" name="Hexagon 2738"/>
                <p:cNvSpPr>
                  <a:spLocks noChangeAspect="1"/>
                </p:cNvSpPr>
                <p:nvPr/>
              </p:nvSpPr>
              <p:spPr>
                <a:xfrm>
                  <a:off x="4024225" y="2141389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740" name="Hexagon 2739"/>
                <p:cNvSpPr>
                  <a:spLocks noChangeAspect="1"/>
                </p:cNvSpPr>
                <p:nvPr/>
              </p:nvSpPr>
              <p:spPr>
                <a:xfrm>
                  <a:off x="4125803" y="2202336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741" name="Hexagon 2740"/>
                <p:cNvSpPr>
                  <a:spLocks noChangeAspect="1"/>
                </p:cNvSpPr>
                <p:nvPr/>
              </p:nvSpPr>
              <p:spPr>
                <a:xfrm>
                  <a:off x="4125803" y="2324230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742" name="Hexagon 2741"/>
                <p:cNvSpPr>
                  <a:spLocks noChangeAspect="1"/>
                </p:cNvSpPr>
                <p:nvPr/>
              </p:nvSpPr>
              <p:spPr>
                <a:xfrm>
                  <a:off x="4125803" y="2446124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743" name="Hexagon 2742"/>
                <p:cNvSpPr>
                  <a:spLocks noChangeAspect="1"/>
                </p:cNvSpPr>
                <p:nvPr/>
              </p:nvSpPr>
              <p:spPr>
                <a:xfrm>
                  <a:off x="4125803" y="2568018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744" name="Hexagon 2743"/>
                <p:cNvSpPr>
                  <a:spLocks noChangeAspect="1"/>
                </p:cNvSpPr>
                <p:nvPr/>
              </p:nvSpPr>
              <p:spPr>
                <a:xfrm>
                  <a:off x="4024225" y="2628965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745" name="Hexagon 2744"/>
                <p:cNvSpPr>
                  <a:spLocks noChangeAspect="1"/>
                </p:cNvSpPr>
                <p:nvPr/>
              </p:nvSpPr>
              <p:spPr>
                <a:xfrm>
                  <a:off x="3922646" y="2689912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746" name="Hexagon 2745"/>
                <p:cNvSpPr>
                  <a:spLocks noChangeAspect="1"/>
                </p:cNvSpPr>
                <p:nvPr/>
              </p:nvSpPr>
              <p:spPr>
                <a:xfrm>
                  <a:off x="3821068" y="2750859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747" name="Hexagon 2746"/>
                <p:cNvSpPr>
                  <a:spLocks noChangeAspect="1"/>
                </p:cNvSpPr>
                <p:nvPr/>
              </p:nvSpPr>
              <p:spPr>
                <a:xfrm>
                  <a:off x="3719489" y="2811806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748" name="Hexagon 2747"/>
                <p:cNvSpPr>
                  <a:spLocks noChangeAspect="1"/>
                </p:cNvSpPr>
                <p:nvPr/>
              </p:nvSpPr>
              <p:spPr>
                <a:xfrm>
                  <a:off x="3617911" y="2750859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749" name="Hexagon 2748"/>
                <p:cNvSpPr>
                  <a:spLocks noChangeAspect="1"/>
                </p:cNvSpPr>
                <p:nvPr/>
              </p:nvSpPr>
              <p:spPr>
                <a:xfrm>
                  <a:off x="3516333" y="2689912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750" name="Hexagon 2749"/>
                <p:cNvSpPr>
                  <a:spLocks noChangeAspect="1"/>
                </p:cNvSpPr>
                <p:nvPr/>
              </p:nvSpPr>
              <p:spPr>
                <a:xfrm>
                  <a:off x="3414754" y="2628965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751" name="Hexagon 2750"/>
                <p:cNvSpPr>
                  <a:spLocks noChangeAspect="1"/>
                </p:cNvSpPr>
                <p:nvPr/>
              </p:nvSpPr>
              <p:spPr>
                <a:xfrm>
                  <a:off x="3414754" y="2019495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752" name="Hexagon 2751"/>
                <p:cNvSpPr>
                  <a:spLocks noChangeAspect="1"/>
                </p:cNvSpPr>
                <p:nvPr/>
              </p:nvSpPr>
              <p:spPr>
                <a:xfrm>
                  <a:off x="4024225" y="2019495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753" name="Hexagon 2752"/>
                <p:cNvSpPr>
                  <a:spLocks noChangeAspect="1"/>
                </p:cNvSpPr>
                <p:nvPr/>
              </p:nvSpPr>
              <p:spPr>
                <a:xfrm>
                  <a:off x="4125803" y="2080442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754" name="Hexagon 2753"/>
                <p:cNvSpPr>
                  <a:spLocks noChangeAspect="1"/>
                </p:cNvSpPr>
                <p:nvPr/>
              </p:nvSpPr>
              <p:spPr>
                <a:xfrm>
                  <a:off x="4125803" y="2689912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755" name="Hexagon 2754"/>
                <p:cNvSpPr>
                  <a:spLocks noChangeAspect="1"/>
                </p:cNvSpPr>
                <p:nvPr/>
              </p:nvSpPr>
              <p:spPr>
                <a:xfrm>
                  <a:off x="4024225" y="2750859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756" name="Hexagon 2755"/>
                <p:cNvSpPr>
                  <a:spLocks noChangeAspect="1"/>
                </p:cNvSpPr>
                <p:nvPr/>
              </p:nvSpPr>
              <p:spPr>
                <a:xfrm>
                  <a:off x="3922646" y="2811806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757" name="Hexagon 2756"/>
                <p:cNvSpPr>
                  <a:spLocks noChangeAspect="1"/>
                </p:cNvSpPr>
                <p:nvPr/>
              </p:nvSpPr>
              <p:spPr>
                <a:xfrm>
                  <a:off x="3516333" y="2811806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758" name="Hexagon 2757"/>
                <p:cNvSpPr>
                  <a:spLocks noChangeAspect="1"/>
                </p:cNvSpPr>
                <p:nvPr/>
              </p:nvSpPr>
              <p:spPr>
                <a:xfrm>
                  <a:off x="3414754" y="2750859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759" name="Hexagon 2758"/>
                <p:cNvSpPr>
                  <a:spLocks noChangeAspect="1"/>
                </p:cNvSpPr>
                <p:nvPr/>
              </p:nvSpPr>
              <p:spPr>
                <a:xfrm>
                  <a:off x="4125803" y="2811806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760" name="Hexagon 2759"/>
                <p:cNvSpPr>
                  <a:spLocks noChangeAspect="1"/>
                </p:cNvSpPr>
                <p:nvPr/>
              </p:nvSpPr>
              <p:spPr>
                <a:xfrm>
                  <a:off x="3313176" y="2811806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761" name="Hexagon 2760"/>
                <p:cNvSpPr>
                  <a:spLocks noChangeAspect="1"/>
                </p:cNvSpPr>
                <p:nvPr/>
              </p:nvSpPr>
              <p:spPr>
                <a:xfrm>
                  <a:off x="3313176" y="2689912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762" name="Hexagon 2761"/>
                <p:cNvSpPr>
                  <a:spLocks noChangeAspect="1"/>
                </p:cNvSpPr>
                <p:nvPr/>
              </p:nvSpPr>
              <p:spPr>
                <a:xfrm>
                  <a:off x="3313176" y="2568018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763" name="Hexagon 2762"/>
                <p:cNvSpPr>
                  <a:spLocks noChangeAspect="1"/>
                </p:cNvSpPr>
                <p:nvPr/>
              </p:nvSpPr>
              <p:spPr>
                <a:xfrm>
                  <a:off x="3313176" y="2446124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764" name="Hexagon 2763"/>
                <p:cNvSpPr>
                  <a:spLocks noChangeAspect="1"/>
                </p:cNvSpPr>
                <p:nvPr/>
              </p:nvSpPr>
              <p:spPr>
                <a:xfrm>
                  <a:off x="3313176" y="2324230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765" name="Hexagon 2764"/>
                <p:cNvSpPr>
                  <a:spLocks noChangeAspect="1"/>
                </p:cNvSpPr>
                <p:nvPr/>
              </p:nvSpPr>
              <p:spPr>
                <a:xfrm>
                  <a:off x="3313176" y="2202336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766" name="Hexagon 2765"/>
                <p:cNvSpPr>
                  <a:spLocks noChangeAspect="1"/>
                </p:cNvSpPr>
                <p:nvPr/>
              </p:nvSpPr>
              <p:spPr>
                <a:xfrm>
                  <a:off x="3313176" y="2080442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p:grpSp>
          <p:grpSp>
            <p:nvGrpSpPr>
              <p:cNvPr id="2311" name="Group 388"/>
              <p:cNvGrpSpPr>
                <a:grpSpLocks noChangeAspect="1"/>
              </p:cNvGrpSpPr>
              <p:nvPr/>
            </p:nvGrpSpPr>
            <p:grpSpPr>
              <a:xfrm>
                <a:off x="4229100" y="2034748"/>
                <a:ext cx="954024" cy="975152"/>
                <a:chOff x="3695700" y="2667000"/>
                <a:chExt cx="1789176" cy="1828800"/>
              </a:xfrm>
              <a:grpFill/>
            </p:grpSpPr>
            <p:sp>
              <p:nvSpPr>
                <p:cNvPr id="2635" name="Hexagon 2634"/>
                <p:cNvSpPr>
                  <a:spLocks noChangeAspect="1"/>
                </p:cNvSpPr>
                <p:nvPr/>
              </p:nvSpPr>
              <p:spPr>
                <a:xfrm>
                  <a:off x="4457700" y="33528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636" name="Hexagon 2635"/>
                <p:cNvSpPr>
                  <a:spLocks noChangeAspect="1"/>
                </p:cNvSpPr>
                <p:nvPr/>
              </p:nvSpPr>
              <p:spPr>
                <a:xfrm>
                  <a:off x="3848100" y="2804949"/>
                  <a:ext cx="1447800" cy="1248103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637" name="Hexagon 2636"/>
                <p:cNvSpPr>
                  <a:spLocks noChangeAspect="1"/>
                </p:cNvSpPr>
                <p:nvPr/>
              </p:nvSpPr>
              <p:spPr>
                <a:xfrm>
                  <a:off x="4648200" y="34671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638" name="Hexagon 2637"/>
                <p:cNvSpPr>
                  <a:spLocks noChangeAspect="1"/>
                </p:cNvSpPr>
                <p:nvPr/>
              </p:nvSpPr>
              <p:spPr>
                <a:xfrm>
                  <a:off x="4457700" y="35814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639" name="Hexagon 2638"/>
                <p:cNvSpPr>
                  <a:spLocks noChangeAspect="1"/>
                </p:cNvSpPr>
                <p:nvPr/>
              </p:nvSpPr>
              <p:spPr>
                <a:xfrm>
                  <a:off x="4267200" y="34671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640" name="Hexagon 2639"/>
                <p:cNvSpPr>
                  <a:spLocks noChangeAspect="1"/>
                </p:cNvSpPr>
                <p:nvPr/>
              </p:nvSpPr>
              <p:spPr>
                <a:xfrm>
                  <a:off x="4267200" y="32385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641" name="Hexagon 2640"/>
                <p:cNvSpPr>
                  <a:spLocks noChangeAspect="1"/>
                </p:cNvSpPr>
                <p:nvPr/>
              </p:nvSpPr>
              <p:spPr>
                <a:xfrm>
                  <a:off x="4457700" y="31242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642" name="Hexagon 2641"/>
                <p:cNvSpPr>
                  <a:spLocks noChangeAspect="1"/>
                </p:cNvSpPr>
                <p:nvPr/>
              </p:nvSpPr>
              <p:spPr>
                <a:xfrm>
                  <a:off x="4648200" y="32385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643" name="Hexagon 2642"/>
                <p:cNvSpPr>
                  <a:spLocks noChangeAspect="1"/>
                </p:cNvSpPr>
                <p:nvPr/>
              </p:nvSpPr>
              <p:spPr>
                <a:xfrm>
                  <a:off x="4838700" y="33528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644" name="Hexagon 2643"/>
                <p:cNvSpPr>
                  <a:spLocks noChangeAspect="1"/>
                </p:cNvSpPr>
                <p:nvPr/>
              </p:nvSpPr>
              <p:spPr>
                <a:xfrm>
                  <a:off x="4838700" y="35814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645" name="Hexagon 2644"/>
                <p:cNvSpPr>
                  <a:spLocks noChangeAspect="1"/>
                </p:cNvSpPr>
                <p:nvPr/>
              </p:nvSpPr>
              <p:spPr>
                <a:xfrm>
                  <a:off x="4648200" y="36957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646" name="Hexagon 2645"/>
                <p:cNvSpPr>
                  <a:spLocks noChangeAspect="1"/>
                </p:cNvSpPr>
                <p:nvPr/>
              </p:nvSpPr>
              <p:spPr>
                <a:xfrm>
                  <a:off x="4457700" y="38100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647" name="Hexagon 2646"/>
                <p:cNvSpPr>
                  <a:spLocks noChangeAspect="1"/>
                </p:cNvSpPr>
                <p:nvPr/>
              </p:nvSpPr>
              <p:spPr>
                <a:xfrm>
                  <a:off x="4267200" y="36957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648" name="Hexagon 2647"/>
                <p:cNvSpPr>
                  <a:spLocks noChangeAspect="1"/>
                </p:cNvSpPr>
                <p:nvPr/>
              </p:nvSpPr>
              <p:spPr>
                <a:xfrm>
                  <a:off x="4076700" y="35814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649" name="Hexagon 2648"/>
                <p:cNvSpPr>
                  <a:spLocks noChangeAspect="1"/>
                </p:cNvSpPr>
                <p:nvPr/>
              </p:nvSpPr>
              <p:spPr>
                <a:xfrm>
                  <a:off x="4076700" y="33528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650" name="Hexagon 2649"/>
                <p:cNvSpPr>
                  <a:spLocks noChangeAspect="1"/>
                </p:cNvSpPr>
                <p:nvPr/>
              </p:nvSpPr>
              <p:spPr>
                <a:xfrm>
                  <a:off x="4076700" y="31242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651" name="Hexagon 2650"/>
                <p:cNvSpPr>
                  <a:spLocks noChangeAspect="1"/>
                </p:cNvSpPr>
                <p:nvPr/>
              </p:nvSpPr>
              <p:spPr>
                <a:xfrm>
                  <a:off x="4267200" y="30099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652" name="Hexagon 2651"/>
                <p:cNvSpPr>
                  <a:spLocks noChangeAspect="1"/>
                </p:cNvSpPr>
                <p:nvPr/>
              </p:nvSpPr>
              <p:spPr>
                <a:xfrm>
                  <a:off x="4457700" y="28956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653" name="Hexagon 2652"/>
                <p:cNvSpPr>
                  <a:spLocks noChangeAspect="1"/>
                </p:cNvSpPr>
                <p:nvPr/>
              </p:nvSpPr>
              <p:spPr>
                <a:xfrm>
                  <a:off x="4648200" y="30099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654" name="Hexagon 2653"/>
                <p:cNvSpPr>
                  <a:spLocks noChangeAspect="1"/>
                </p:cNvSpPr>
                <p:nvPr/>
              </p:nvSpPr>
              <p:spPr>
                <a:xfrm>
                  <a:off x="4838700" y="31242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655" name="Hexagon 2654"/>
                <p:cNvSpPr>
                  <a:spLocks noChangeAspect="1"/>
                </p:cNvSpPr>
                <p:nvPr/>
              </p:nvSpPr>
              <p:spPr>
                <a:xfrm>
                  <a:off x="5029200" y="32385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656" name="Hexagon 2655"/>
                <p:cNvSpPr>
                  <a:spLocks noChangeAspect="1"/>
                </p:cNvSpPr>
                <p:nvPr/>
              </p:nvSpPr>
              <p:spPr>
                <a:xfrm>
                  <a:off x="5029200" y="34671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657" name="Hexagon 2656"/>
                <p:cNvSpPr>
                  <a:spLocks noChangeAspect="1"/>
                </p:cNvSpPr>
                <p:nvPr/>
              </p:nvSpPr>
              <p:spPr>
                <a:xfrm>
                  <a:off x="5029200" y="36957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658" name="Hexagon 2657"/>
                <p:cNvSpPr>
                  <a:spLocks noChangeAspect="1"/>
                </p:cNvSpPr>
                <p:nvPr/>
              </p:nvSpPr>
              <p:spPr>
                <a:xfrm>
                  <a:off x="4838700" y="38100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659" name="Hexagon 2658"/>
                <p:cNvSpPr>
                  <a:spLocks noChangeAspect="1"/>
                </p:cNvSpPr>
                <p:nvPr/>
              </p:nvSpPr>
              <p:spPr>
                <a:xfrm>
                  <a:off x="4648200" y="39243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660" name="Hexagon 2659"/>
                <p:cNvSpPr>
                  <a:spLocks noChangeAspect="1"/>
                </p:cNvSpPr>
                <p:nvPr/>
              </p:nvSpPr>
              <p:spPr>
                <a:xfrm>
                  <a:off x="4457700" y="40386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661" name="Hexagon 2660"/>
                <p:cNvSpPr>
                  <a:spLocks noChangeAspect="1"/>
                </p:cNvSpPr>
                <p:nvPr/>
              </p:nvSpPr>
              <p:spPr>
                <a:xfrm>
                  <a:off x="4267200" y="39243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662" name="Hexagon 2661"/>
                <p:cNvSpPr>
                  <a:spLocks noChangeAspect="1"/>
                </p:cNvSpPr>
                <p:nvPr/>
              </p:nvSpPr>
              <p:spPr>
                <a:xfrm>
                  <a:off x="4076700" y="38100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663" name="Hexagon 2662"/>
                <p:cNvSpPr>
                  <a:spLocks noChangeAspect="1"/>
                </p:cNvSpPr>
                <p:nvPr/>
              </p:nvSpPr>
              <p:spPr>
                <a:xfrm>
                  <a:off x="3886200" y="36957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664" name="Hexagon 2663"/>
                <p:cNvSpPr>
                  <a:spLocks noChangeAspect="1"/>
                </p:cNvSpPr>
                <p:nvPr/>
              </p:nvSpPr>
              <p:spPr>
                <a:xfrm>
                  <a:off x="3886200" y="34671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665" name="Hexagon 2664"/>
                <p:cNvSpPr>
                  <a:spLocks noChangeAspect="1"/>
                </p:cNvSpPr>
                <p:nvPr/>
              </p:nvSpPr>
              <p:spPr>
                <a:xfrm>
                  <a:off x="3886200" y="32385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666" name="Hexagon 2665"/>
                <p:cNvSpPr>
                  <a:spLocks noChangeAspect="1"/>
                </p:cNvSpPr>
                <p:nvPr/>
              </p:nvSpPr>
              <p:spPr>
                <a:xfrm>
                  <a:off x="3886200" y="30099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667" name="Hexagon 2666"/>
                <p:cNvSpPr>
                  <a:spLocks noChangeAspect="1"/>
                </p:cNvSpPr>
                <p:nvPr/>
              </p:nvSpPr>
              <p:spPr>
                <a:xfrm>
                  <a:off x="4076700" y="28956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668" name="Hexagon 2667"/>
                <p:cNvSpPr>
                  <a:spLocks noChangeAspect="1"/>
                </p:cNvSpPr>
                <p:nvPr/>
              </p:nvSpPr>
              <p:spPr>
                <a:xfrm>
                  <a:off x="4267200" y="27813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669" name="Hexagon 2668"/>
                <p:cNvSpPr>
                  <a:spLocks noChangeAspect="1"/>
                </p:cNvSpPr>
                <p:nvPr/>
              </p:nvSpPr>
              <p:spPr>
                <a:xfrm>
                  <a:off x="4457700" y="26670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670" name="Hexagon 2669"/>
                <p:cNvSpPr>
                  <a:spLocks noChangeAspect="1"/>
                </p:cNvSpPr>
                <p:nvPr/>
              </p:nvSpPr>
              <p:spPr>
                <a:xfrm>
                  <a:off x="4648200" y="27813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671" name="Hexagon 2670"/>
                <p:cNvSpPr>
                  <a:spLocks noChangeAspect="1"/>
                </p:cNvSpPr>
                <p:nvPr/>
              </p:nvSpPr>
              <p:spPr>
                <a:xfrm>
                  <a:off x="4838700" y="28956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672" name="Hexagon 2671"/>
                <p:cNvSpPr>
                  <a:spLocks noChangeAspect="1"/>
                </p:cNvSpPr>
                <p:nvPr/>
              </p:nvSpPr>
              <p:spPr>
                <a:xfrm>
                  <a:off x="5029200" y="30099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673" name="Hexagon 2672"/>
                <p:cNvSpPr>
                  <a:spLocks noChangeAspect="1"/>
                </p:cNvSpPr>
                <p:nvPr/>
              </p:nvSpPr>
              <p:spPr>
                <a:xfrm>
                  <a:off x="5219700" y="31242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674" name="Hexagon 2673"/>
                <p:cNvSpPr>
                  <a:spLocks noChangeAspect="1"/>
                </p:cNvSpPr>
                <p:nvPr/>
              </p:nvSpPr>
              <p:spPr>
                <a:xfrm>
                  <a:off x="5219700" y="33528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675" name="Hexagon 2674"/>
                <p:cNvSpPr>
                  <a:spLocks noChangeAspect="1"/>
                </p:cNvSpPr>
                <p:nvPr/>
              </p:nvSpPr>
              <p:spPr>
                <a:xfrm>
                  <a:off x="5219700" y="35814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676" name="Hexagon 2675"/>
                <p:cNvSpPr>
                  <a:spLocks noChangeAspect="1"/>
                </p:cNvSpPr>
                <p:nvPr/>
              </p:nvSpPr>
              <p:spPr>
                <a:xfrm>
                  <a:off x="5219700" y="38100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677" name="Hexagon 2676"/>
                <p:cNvSpPr>
                  <a:spLocks noChangeAspect="1"/>
                </p:cNvSpPr>
                <p:nvPr/>
              </p:nvSpPr>
              <p:spPr>
                <a:xfrm>
                  <a:off x="5029200" y="39243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678" name="Hexagon 2677"/>
                <p:cNvSpPr>
                  <a:spLocks noChangeAspect="1"/>
                </p:cNvSpPr>
                <p:nvPr/>
              </p:nvSpPr>
              <p:spPr>
                <a:xfrm>
                  <a:off x="4838700" y="40386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679" name="Hexagon 2678"/>
                <p:cNvSpPr>
                  <a:spLocks noChangeAspect="1"/>
                </p:cNvSpPr>
                <p:nvPr/>
              </p:nvSpPr>
              <p:spPr>
                <a:xfrm>
                  <a:off x="4648200" y="41529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680" name="Hexagon 2679"/>
                <p:cNvSpPr>
                  <a:spLocks noChangeAspect="1"/>
                </p:cNvSpPr>
                <p:nvPr/>
              </p:nvSpPr>
              <p:spPr>
                <a:xfrm>
                  <a:off x="4457700" y="42672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681" name="Hexagon 2680"/>
                <p:cNvSpPr>
                  <a:spLocks noChangeAspect="1"/>
                </p:cNvSpPr>
                <p:nvPr/>
              </p:nvSpPr>
              <p:spPr>
                <a:xfrm>
                  <a:off x="4267200" y="41529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682" name="Hexagon 2681"/>
                <p:cNvSpPr>
                  <a:spLocks noChangeAspect="1"/>
                </p:cNvSpPr>
                <p:nvPr/>
              </p:nvSpPr>
              <p:spPr>
                <a:xfrm>
                  <a:off x="4076700" y="40386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683" name="Hexagon 2682"/>
                <p:cNvSpPr>
                  <a:spLocks noChangeAspect="1"/>
                </p:cNvSpPr>
                <p:nvPr/>
              </p:nvSpPr>
              <p:spPr>
                <a:xfrm>
                  <a:off x="3886200" y="39243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684" name="Hexagon 2683"/>
                <p:cNvSpPr>
                  <a:spLocks noChangeAspect="1"/>
                </p:cNvSpPr>
                <p:nvPr/>
              </p:nvSpPr>
              <p:spPr>
                <a:xfrm>
                  <a:off x="3886200" y="27813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685" name="Hexagon 2684"/>
                <p:cNvSpPr>
                  <a:spLocks noChangeAspect="1"/>
                </p:cNvSpPr>
                <p:nvPr/>
              </p:nvSpPr>
              <p:spPr>
                <a:xfrm>
                  <a:off x="4076700" y="26670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686" name="Hexagon 2685"/>
                <p:cNvSpPr>
                  <a:spLocks noChangeAspect="1"/>
                </p:cNvSpPr>
                <p:nvPr/>
              </p:nvSpPr>
              <p:spPr>
                <a:xfrm>
                  <a:off x="4838700" y="26670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687" name="Hexagon 2686"/>
                <p:cNvSpPr>
                  <a:spLocks noChangeAspect="1"/>
                </p:cNvSpPr>
                <p:nvPr/>
              </p:nvSpPr>
              <p:spPr>
                <a:xfrm>
                  <a:off x="5029200" y="27813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688" name="Hexagon 2687"/>
                <p:cNvSpPr>
                  <a:spLocks noChangeAspect="1"/>
                </p:cNvSpPr>
                <p:nvPr/>
              </p:nvSpPr>
              <p:spPr>
                <a:xfrm>
                  <a:off x="5219700" y="28956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689" name="Hexagon 2688"/>
                <p:cNvSpPr>
                  <a:spLocks noChangeAspect="1"/>
                </p:cNvSpPr>
                <p:nvPr/>
              </p:nvSpPr>
              <p:spPr>
                <a:xfrm>
                  <a:off x="5219700" y="40386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690" name="Hexagon 2689"/>
                <p:cNvSpPr>
                  <a:spLocks noChangeAspect="1"/>
                </p:cNvSpPr>
                <p:nvPr/>
              </p:nvSpPr>
              <p:spPr>
                <a:xfrm>
                  <a:off x="5029200" y="41529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691" name="Hexagon 2690"/>
                <p:cNvSpPr>
                  <a:spLocks noChangeAspect="1"/>
                </p:cNvSpPr>
                <p:nvPr/>
              </p:nvSpPr>
              <p:spPr>
                <a:xfrm>
                  <a:off x="4838700" y="42672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692" name="Hexagon 2691"/>
                <p:cNvSpPr>
                  <a:spLocks noChangeAspect="1"/>
                </p:cNvSpPr>
                <p:nvPr/>
              </p:nvSpPr>
              <p:spPr>
                <a:xfrm>
                  <a:off x="4076700" y="42672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693" name="Hexagon 2692"/>
                <p:cNvSpPr>
                  <a:spLocks noChangeAspect="1"/>
                </p:cNvSpPr>
                <p:nvPr/>
              </p:nvSpPr>
              <p:spPr>
                <a:xfrm>
                  <a:off x="3886200" y="41529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694" name="Hexagon 2693"/>
                <p:cNvSpPr>
                  <a:spLocks noChangeAspect="1"/>
                </p:cNvSpPr>
                <p:nvPr/>
              </p:nvSpPr>
              <p:spPr>
                <a:xfrm>
                  <a:off x="5219700" y="26670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695" name="Hexagon 2694"/>
                <p:cNvSpPr>
                  <a:spLocks noChangeAspect="1"/>
                </p:cNvSpPr>
                <p:nvPr/>
              </p:nvSpPr>
              <p:spPr>
                <a:xfrm>
                  <a:off x="5219700" y="42672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696" name="Hexagon 2695"/>
                <p:cNvSpPr>
                  <a:spLocks noChangeAspect="1"/>
                </p:cNvSpPr>
                <p:nvPr/>
              </p:nvSpPr>
              <p:spPr>
                <a:xfrm>
                  <a:off x="3695700" y="42672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697" name="Hexagon 2696"/>
                <p:cNvSpPr>
                  <a:spLocks noChangeAspect="1"/>
                </p:cNvSpPr>
                <p:nvPr/>
              </p:nvSpPr>
              <p:spPr>
                <a:xfrm>
                  <a:off x="3695700" y="40386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698" name="Hexagon 2697"/>
                <p:cNvSpPr>
                  <a:spLocks noChangeAspect="1"/>
                </p:cNvSpPr>
                <p:nvPr/>
              </p:nvSpPr>
              <p:spPr>
                <a:xfrm>
                  <a:off x="3695700" y="38100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699" name="Hexagon 2698"/>
                <p:cNvSpPr>
                  <a:spLocks noChangeAspect="1"/>
                </p:cNvSpPr>
                <p:nvPr/>
              </p:nvSpPr>
              <p:spPr>
                <a:xfrm>
                  <a:off x="3695700" y="35814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700" name="Hexagon 2699"/>
                <p:cNvSpPr>
                  <a:spLocks noChangeAspect="1"/>
                </p:cNvSpPr>
                <p:nvPr/>
              </p:nvSpPr>
              <p:spPr>
                <a:xfrm>
                  <a:off x="3695700" y="33528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701" name="Hexagon 2700"/>
                <p:cNvSpPr>
                  <a:spLocks noChangeAspect="1"/>
                </p:cNvSpPr>
                <p:nvPr/>
              </p:nvSpPr>
              <p:spPr>
                <a:xfrm>
                  <a:off x="3695700" y="31242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702" name="Hexagon 2701"/>
                <p:cNvSpPr>
                  <a:spLocks noChangeAspect="1"/>
                </p:cNvSpPr>
                <p:nvPr/>
              </p:nvSpPr>
              <p:spPr>
                <a:xfrm>
                  <a:off x="3695700" y="28956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703" name="Hexagon 2702"/>
                <p:cNvSpPr>
                  <a:spLocks noChangeAspect="1"/>
                </p:cNvSpPr>
                <p:nvPr/>
              </p:nvSpPr>
              <p:spPr>
                <a:xfrm>
                  <a:off x="3695700" y="26670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p:grpSp>
          <p:grpSp>
            <p:nvGrpSpPr>
              <p:cNvPr id="2312" name="Group 458"/>
              <p:cNvGrpSpPr/>
              <p:nvPr/>
            </p:nvGrpSpPr>
            <p:grpSpPr>
              <a:xfrm>
                <a:off x="5143500" y="2042147"/>
                <a:ext cx="852446" cy="914205"/>
                <a:chOff x="5143500" y="2042147"/>
                <a:chExt cx="852446" cy="914205"/>
              </a:xfrm>
              <a:grpFill/>
            </p:grpSpPr>
            <p:sp>
              <p:nvSpPr>
                <p:cNvPr id="2579" name="Hexagon 2578"/>
                <p:cNvSpPr>
                  <a:spLocks noChangeAspect="1"/>
                </p:cNvSpPr>
                <p:nvPr/>
              </p:nvSpPr>
              <p:spPr>
                <a:xfrm>
                  <a:off x="5549813" y="2346882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580" name="Hexagon 2579"/>
                <p:cNvSpPr>
                  <a:spLocks noChangeAspect="1"/>
                </p:cNvSpPr>
                <p:nvPr/>
              </p:nvSpPr>
              <p:spPr>
                <a:xfrm>
                  <a:off x="5651392" y="2407829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581" name="Hexagon 2580"/>
                <p:cNvSpPr>
                  <a:spLocks noChangeAspect="1"/>
                </p:cNvSpPr>
                <p:nvPr/>
              </p:nvSpPr>
              <p:spPr>
                <a:xfrm>
                  <a:off x="5549813" y="2468776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582" name="Hexagon 2581"/>
                <p:cNvSpPr>
                  <a:spLocks noChangeAspect="1"/>
                </p:cNvSpPr>
                <p:nvPr/>
              </p:nvSpPr>
              <p:spPr>
                <a:xfrm>
                  <a:off x="5448235" y="2407829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583" name="Hexagon 2582"/>
                <p:cNvSpPr>
                  <a:spLocks noChangeAspect="1"/>
                </p:cNvSpPr>
                <p:nvPr/>
              </p:nvSpPr>
              <p:spPr>
                <a:xfrm>
                  <a:off x="5448235" y="2285935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584" name="Hexagon 2583"/>
                <p:cNvSpPr>
                  <a:spLocks noChangeAspect="1"/>
                </p:cNvSpPr>
                <p:nvPr/>
              </p:nvSpPr>
              <p:spPr>
                <a:xfrm>
                  <a:off x="5549813" y="2224988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585" name="Hexagon 2584"/>
                <p:cNvSpPr>
                  <a:spLocks noChangeAspect="1"/>
                </p:cNvSpPr>
                <p:nvPr/>
              </p:nvSpPr>
              <p:spPr>
                <a:xfrm>
                  <a:off x="5651392" y="2285935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586" name="Hexagon 2585"/>
                <p:cNvSpPr>
                  <a:spLocks noChangeAspect="1"/>
                </p:cNvSpPr>
                <p:nvPr/>
              </p:nvSpPr>
              <p:spPr>
                <a:xfrm>
                  <a:off x="5752970" y="2346882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587" name="Hexagon 2586"/>
                <p:cNvSpPr>
                  <a:spLocks noChangeAspect="1"/>
                </p:cNvSpPr>
                <p:nvPr/>
              </p:nvSpPr>
              <p:spPr>
                <a:xfrm>
                  <a:off x="5752970" y="2468776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588" name="Hexagon 2587"/>
                <p:cNvSpPr>
                  <a:spLocks noChangeAspect="1"/>
                </p:cNvSpPr>
                <p:nvPr/>
              </p:nvSpPr>
              <p:spPr>
                <a:xfrm>
                  <a:off x="5651392" y="2529723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589" name="Hexagon 2588"/>
                <p:cNvSpPr>
                  <a:spLocks noChangeAspect="1"/>
                </p:cNvSpPr>
                <p:nvPr/>
              </p:nvSpPr>
              <p:spPr>
                <a:xfrm>
                  <a:off x="5549813" y="2590670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590" name="Hexagon 2589"/>
                <p:cNvSpPr>
                  <a:spLocks noChangeAspect="1"/>
                </p:cNvSpPr>
                <p:nvPr/>
              </p:nvSpPr>
              <p:spPr>
                <a:xfrm>
                  <a:off x="5448235" y="2529723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591" name="Hexagon 2590"/>
                <p:cNvSpPr>
                  <a:spLocks noChangeAspect="1"/>
                </p:cNvSpPr>
                <p:nvPr/>
              </p:nvSpPr>
              <p:spPr>
                <a:xfrm>
                  <a:off x="5346657" y="2468776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592" name="Hexagon 2591"/>
                <p:cNvSpPr>
                  <a:spLocks noChangeAspect="1"/>
                </p:cNvSpPr>
                <p:nvPr/>
              </p:nvSpPr>
              <p:spPr>
                <a:xfrm>
                  <a:off x="5346657" y="2346882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593" name="Hexagon 2592"/>
                <p:cNvSpPr>
                  <a:spLocks noChangeAspect="1"/>
                </p:cNvSpPr>
                <p:nvPr/>
              </p:nvSpPr>
              <p:spPr>
                <a:xfrm>
                  <a:off x="5346657" y="2224988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594" name="Hexagon 2593"/>
                <p:cNvSpPr>
                  <a:spLocks noChangeAspect="1"/>
                </p:cNvSpPr>
                <p:nvPr/>
              </p:nvSpPr>
              <p:spPr>
                <a:xfrm>
                  <a:off x="5448235" y="2164041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595" name="Hexagon 2594"/>
                <p:cNvSpPr>
                  <a:spLocks noChangeAspect="1"/>
                </p:cNvSpPr>
                <p:nvPr/>
              </p:nvSpPr>
              <p:spPr>
                <a:xfrm>
                  <a:off x="5549813" y="2103094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596" name="Hexagon 2595"/>
                <p:cNvSpPr>
                  <a:spLocks noChangeAspect="1"/>
                </p:cNvSpPr>
                <p:nvPr/>
              </p:nvSpPr>
              <p:spPr>
                <a:xfrm>
                  <a:off x="5651392" y="2164041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597" name="Hexagon 2596"/>
                <p:cNvSpPr>
                  <a:spLocks noChangeAspect="1"/>
                </p:cNvSpPr>
                <p:nvPr/>
              </p:nvSpPr>
              <p:spPr>
                <a:xfrm>
                  <a:off x="5752970" y="2224988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598" name="Hexagon 2597"/>
                <p:cNvSpPr>
                  <a:spLocks noChangeAspect="1"/>
                </p:cNvSpPr>
                <p:nvPr/>
              </p:nvSpPr>
              <p:spPr>
                <a:xfrm>
                  <a:off x="5854549" y="2285935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599" name="Hexagon 2598"/>
                <p:cNvSpPr>
                  <a:spLocks noChangeAspect="1"/>
                </p:cNvSpPr>
                <p:nvPr/>
              </p:nvSpPr>
              <p:spPr>
                <a:xfrm>
                  <a:off x="5854549" y="2407829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600" name="Hexagon 2599"/>
                <p:cNvSpPr>
                  <a:spLocks noChangeAspect="1"/>
                </p:cNvSpPr>
                <p:nvPr/>
              </p:nvSpPr>
              <p:spPr>
                <a:xfrm>
                  <a:off x="5854549" y="2529723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601" name="Hexagon 2600"/>
                <p:cNvSpPr>
                  <a:spLocks noChangeAspect="1"/>
                </p:cNvSpPr>
                <p:nvPr/>
              </p:nvSpPr>
              <p:spPr>
                <a:xfrm>
                  <a:off x="5752970" y="2590670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602" name="Hexagon 2601"/>
                <p:cNvSpPr>
                  <a:spLocks noChangeAspect="1"/>
                </p:cNvSpPr>
                <p:nvPr/>
              </p:nvSpPr>
              <p:spPr>
                <a:xfrm>
                  <a:off x="5651392" y="2651617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603" name="Hexagon 2602"/>
                <p:cNvSpPr>
                  <a:spLocks noChangeAspect="1"/>
                </p:cNvSpPr>
                <p:nvPr/>
              </p:nvSpPr>
              <p:spPr>
                <a:xfrm>
                  <a:off x="5549813" y="2712564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604" name="Hexagon 2603"/>
                <p:cNvSpPr>
                  <a:spLocks noChangeAspect="1"/>
                </p:cNvSpPr>
                <p:nvPr/>
              </p:nvSpPr>
              <p:spPr>
                <a:xfrm>
                  <a:off x="5448235" y="2651617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605" name="Hexagon 2604"/>
                <p:cNvSpPr>
                  <a:spLocks noChangeAspect="1"/>
                </p:cNvSpPr>
                <p:nvPr/>
              </p:nvSpPr>
              <p:spPr>
                <a:xfrm>
                  <a:off x="5346657" y="2590670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606" name="Hexagon 2605"/>
                <p:cNvSpPr>
                  <a:spLocks noChangeAspect="1"/>
                </p:cNvSpPr>
                <p:nvPr/>
              </p:nvSpPr>
              <p:spPr>
                <a:xfrm>
                  <a:off x="5245078" y="2529723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607" name="Hexagon 2606"/>
                <p:cNvSpPr>
                  <a:spLocks noChangeAspect="1"/>
                </p:cNvSpPr>
                <p:nvPr/>
              </p:nvSpPr>
              <p:spPr>
                <a:xfrm>
                  <a:off x="5245078" y="2407829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608" name="Hexagon 2607"/>
                <p:cNvSpPr>
                  <a:spLocks noChangeAspect="1"/>
                </p:cNvSpPr>
                <p:nvPr/>
              </p:nvSpPr>
              <p:spPr>
                <a:xfrm>
                  <a:off x="5245078" y="2285935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609" name="Hexagon 2608"/>
                <p:cNvSpPr>
                  <a:spLocks noChangeAspect="1"/>
                </p:cNvSpPr>
                <p:nvPr/>
              </p:nvSpPr>
              <p:spPr>
                <a:xfrm>
                  <a:off x="5245078" y="2164041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610" name="Hexagon 2609"/>
                <p:cNvSpPr>
                  <a:spLocks noChangeAspect="1"/>
                </p:cNvSpPr>
                <p:nvPr/>
              </p:nvSpPr>
              <p:spPr>
                <a:xfrm>
                  <a:off x="5346657" y="2103094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611" name="Hexagon 2610"/>
                <p:cNvSpPr>
                  <a:spLocks noChangeAspect="1"/>
                </p:cNvSpPr>
                <p:nvPr/>
              </p:nvSpPr>
              <p:spPr>
                <a:xfrm>
                  <a:off x="5448235" y="2042147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612" name="Hexagon 2611"/>
                <p:cNvSpPr>
                  <a:spLocks noChangeAspect="1"/>
                </p:cNvSpPr>
                <p:nvPr/>
              </p:nvSpPr>
              <p:spPr>
                <a:xfrm>
                  <a:off x="5651392" y="2042147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613" name="Hexagon 2612"/>
                <p:cNvSpPr>
                  <a:spLocks noChangeAspect="1"/>
                </p:cNvSpPr>
                <p:nvPr/>
              </p:nvSpPr>
              <p:spPr>
                <a:xfrm>
                  <a:off x="5752970" y="2103094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614" name="Hexagon 2613"/>
                <p:cNvSpPr>
                  <a:spLocks noChangeAspect="1"/>
                </p:cNvSpPr>
                <p:nvPr/>
              </p:nvSpPr>
              <p:spPr>
                <a:xfrm>
                  <a:off x="5854549" y="2164041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615" name="Hexagon 2614"/>
                <p:cNvSpPr>
                  <a:spLocks noChangeAspect="1"/>
                </p:cNvSpPr>
                <p:nvPr/>
              </p:nvSpPr>
              <p:spPr>
                <a:xfrm>
                  <a:off x="5854549" y="2651617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616" name="Hexagon 2615"/>
                <p:cNvSpPr>
                  <a:spLocks noChangeAspect="1"/>
                </p:cNvSpPr>
                <p:nvPr/>
              </p:nvSpPr>
              <p:spPr>
                <a:xfrm>
                  <a:off x="5752970" y="2712564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617" name="Hexagon 2616"/>
                <p:cNvSpPr>
                  <a:spLocks noChangeAspect="1"/>
                </p:cNvSpPr>
                <p:nvPr/>
              </p:nvSpPr>
              <p:spPr>
                <a:xfrm>
                  <a:off x="5651392" y="2773511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618" name="Hexagon 2617"/>
                <p:cNvSpPr>
                  <a:spLocks noChangeAspect="1"/>
                </p:cNvSpPr>
                <p:nvPr/>
              </p:nvSpPr>
              <p:spPr>
                <a:xfrm>
                  <a:off x="5549813" y="2834458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619" name="Hexagon 2618"/>
                <p:cNvSpPr>
                  <a:spLocks noChangeAspect="1"/>
                </p:cNvSpPr>
                <p:nvPr/>
              </p:nvSpPr>
              <p:spPr>
                <a:xfrm>
                  <a:off x="5448235" y="2773511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620" name="Hexagon 2619"/>
                <p:cNvSpPr>
                  <a:spLocks noChangeAspect="1"/>
                </p:cNvSpPr>
                <p:nvPr/>
              </p:nvSpPr>
              <p:spPr>
                <a:xfrm>
                  <a:off x="5346657" y="2712564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621" name="Hexagon 2620"/>
                <p:cNvSpPr>
                  <a:spLocks noChangeAspect="1"/>
                </p:cNvSpPr>
                <p:nvPr/>
              </p:nvSpPr>
              <p:spPr>
                <a:xfrm>
                  <a:off x="5245078" y="2651617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622" name="Hexagon 2621"/>
                <p:cNvSpPr>
                  <a:spLocks noChangeAspect="1"/>
                </p:cNvSpPr>
                <p:nvPr/>
              </p:nvSpPr>
              <p:spPr>
                <a:xfrm>
                  <a:off x="5245078" y="2042147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623" name="Hexagon 2622"/>
                <p:cNvSpPr>
                  <a:spLocks noChangeAspect="1"/>
                </p:cNvSpPr>
                <p:nvPr/>
              </p:nvSpPr>
              <p:spPr>
                <a:xfrm>
                  <a:off x="5854549" y="2042147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624" name="Hexagon 2623"/>
                <p:cNvSpPr>
                  <a:spLocks noChangeAspect="1"/>
                </p:cNvSpPr>
                <p:nvPr/>
              </p:nvSpPr>
              <p:spPr>
                <a:xfrm>
                  <a:off x="5854549" y="2773511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625" name="Hexagon 2624"/>
                <p:cNvSpPr>
                  <a:spLocks noChangeAspect="1"/>
                </p:cNvSpPr>
                <p:nvPr/>
              </p:nvSpPr>
              <p:spPr>
                <a:xfrm>
                  <a:off x="5752970" y="2834458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626" name="Hexagon 2625"/>
                <p:cNvSpPr>
                  <a:spLocks noChangeAspect="1"/>
                </p:cNvSpPr>
                <p:nvPr/>
              </p:nvSpPr>
              <p:spPr>
                <a:xfrm>
                  <a:off x="5346657" y="2834458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627" name="Hexagon 2626"/>
                <p:cNvSpPr>
                  <a:spLocks noChangeAspect="1"/>
                </p:cNvSpPr>
                <p:nvPr/>
              </p:nvSpPr>
              <p:spPr>
                <a:xfrm>
                  <a:off x="5245078" y="2773511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628" name="Hexagon 2627"/>
                <p:cNvSpPr>
                  <a:spLocks noChangeAspect="1"/>
                </p:cNvSpPr>
                <p:nvPr/>
              </p:nvSpPr>
              <p:spPr>
                <a:xfrm>
                  <a:off x="5143500" y="2834458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629" name="Hexagon 2628"/>
                <p:cNvSpPr>
                  <a:spLocks noChangeAspect="1"/>
                </p:cNvSpPr>
                <p:nvPr/>
              </p:nvSpPr>
              <p:spPr>
                <a:xfrm>
                  <a:off x="5143500" y="2712564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630" name="Hexagon 2629"/>
                <p:cNvSpPr>
                  <a:spLocks noChangeAspect="1"/>
                </p:cNvSpPr>
                <p:nvPr/>
              </p:nvSpPr>
              <p:spPr>
                <a:xfrm>
                  <a:off x="5143500" y="2590670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631" name="Hexagon 2630"/>
                <p:cNvSpPr>
                  <a:spLocks noChangeAspect="1"/>
                </p:cNvSpPr>
                <p:nvPr/>
              </p:nvSpPr>
              <p:spPr>
                <a:xfrm>
                  <a:off x="5143500" y="2468776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632" name="Hexagon 2631"/>
                <p:cNvSpPr>
                  <a:spLocks noChangeAspect="1"/>
                </p:cNvSpPr>
                <p:nvPr/>
              </p:nvSpPr>
              <p:spPr>
                <a:xfrm>
                  <a:off x="5143500" y="2346882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633" name="Hexagon 2632"/>
                <p:cNvSpPr>
                  <a:spLocks noChangeAspect="1"/>
                </p:cNvSpPr>
                <p:nvPr/>
              </p:nvSpPr>
              <p:spPr>
                <a:xfrm>
                  <a:off x="5143500" y="2224988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634" name="Hexagon 2633"/>
                <p:cNvSpPr>
                  <a:spLocks noChangeAspect="1"/>
                </p:cNvSpPr>
                <p:nvPr/>
              </p:nvSpPr>
              <p:spPr>
                <a:xfrm>
                  <a:off x="5143500" y="2103094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p:grpSp>
          <p:grpSp>
            <p:nvGrpSpPr>
              <p:cNvPr id="2313" name="Group 515"/>
              <p:cNvGrpSpPr>
                <a:grpSpLocks noChangeAspect="1"/>
              </p:cNvGrpSpPr>
              <p:nvPr/>
            </p:nvGrpSpPr>
            <p:grpSpPr>
              <a:xfrm>
                <a:off x="5029200" y="2895600"/>
                <a:ext cx="954024" cy="975152"/>
                <a:chOff x="3695700" y="2667000"/>
                <a:chExt cx="1789176" cy="1828800"/>
              </a:xfrm>
              <a:grpFill/>
            </p:grpSpPr>
            <p:sp>
              <p:nvSpPr>
                <p:cNvPr id="2510" name="Hexagon 2509"/>
                <p:cNvSpPr>
                  <a:spLocks noChangeAspect="1"/>
                </p:cNvSpPr>
                <p:nvPr/>
              </p:nvSpPr>
              <p:spPr>
                <a:xfrm>
                  <a:off x="4457700" y="33528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511" name="Hexagon 2510"/>
                <p:cNvSpPr>
                  <a:spLocks noChangeAspect="1"/>
                </p:cNvSpPr>
                <p:nvPr/>
              </p:nvSpPr>
              <p:spPr>
                <a:xfrm>
                  <a:off x="3848100" y="2804949"/>
                  <a:ext cx="1447800" cy="1248103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512" name="Hexagon 2511"/>
                <p:cNvSpPr>
                  <a:spLocks noChangeAspect="1"/>
                </p:cNvSpPr>
                <p:nvPr/>
              </p:nvSpPr>
              <p:spPr>
                <a:xfrm>
                  <a:off x="4648200" y="34671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513" name="Hexagon 2512"/>
                <p:cNvSpPr>
                  <a:spLocks noChangeAspect="1"/>
                </p:cNvSpPr>
                <p:nvPr/>
              </p:nvSpPr>
              <p:spPr>
                <a:xfrm>
                  <a:off x="4457700" y="35814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514" name="Hexagon 2513"/>
                <p:cNvSpPr>
                  <a:spLocks noChangeAspect="1"/>
                </p:cNvSpPr>
                <p:nvPr/>
              </p:nvSpPr>
              <p:spPr>
                <a:xfrm>
                  <a:off x="4267200" y="34671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515" name="Hexagon 2514"/>
                <p:cNvSpPr>
                  <a:spLocks noChangeAspect="1"/>
                </p:cNvSpPr>
                <p:nvPr/>
              </p:nvSpPr>
              <p:spPr>
                <a:xfrm>
                  <a:off x="4267200" y="32385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516" name="Hexagon 2515"/>
                <p:cNvSpPr>
                  <a:spLocks noChangeAspect="1"/>
                </p:cNvSpPr>
                <p:nvPr/>
              </p:nvSpPr>
              <p:spPr>
                <a:xfrm>
                  <a:off x="4457700" y="31242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517" name="Hexagon 2516"/>
                <p:cNvSpPr>
                  <a:spLocks noChangeAspect="1"/>
                </p:cNvSpPr>
                <p:nvPr/>
              </p:nvSpPr>
              <p:spPr>
                <a:xfrm>
                  <a:off x="4648200" y="32385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518" name="Hexagon 2517"/>
                <p:cNvSpPr>
                  <a:spLocks noChangeAspect="1"/>
                </p:cNvSpPr>
                <p:nvPr/>
              </p:nvSpPr>
              <p:spPr>
                <a:xfrm>
                  <a:off x="4838700" y="33528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519" name="Hexagon 2518"/>
                <p:cNvSpPr>
                  <a:spLocks noChangeAspect="1"/>
                </p:cNvSpPr>
                <p:nvPr/>
              </p:nvSpPr>
              <p:spPr>
                <a:xfrm>
                  <a:off x="4838700" y="35814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520" name="Hexagon 2519"/>
                <p:cNvSpPr>
                  <a:spLocks noChangeAspect="1"/>
                </p:cNvSpPr>
                <p:nvPr/>
              </p:nvSpPr>
              <p:spPr>
                <a:xfrm>
                  <a:off x="4648200" y="36957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521" name="Hexagon 2520"/>
                <p:cNvSpPr>
                  <a:spLocks noChangeAspect="1"/>
                </p:cNvSpPr>
                <p:nvPr/>
              </p:nvSpPr>
              <p:spPr>
                <a:xfrm>
                  <a:off x="4457700" y="38100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522" name="Hexagon 2521"/>
                <p:cNvSpPr>
                  <a:spLocks noChangeAspect="1"/>
                </p:cNvSpPr>
                <p:nvPr/>
              </p:nvSpPr>
              <p:spPr>
                <a:xfrm>
                  <a:off x="4267200" y="36957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523" name="Hexagon 2522"/>
                <p:cNvSpPr>
                  <a:spLocks noChangeAspect="1"/>
                </p:cNvSpPr>
                <p:nvPr/>
              </p:nvSpPr>
              <p:spPr>
                <a:xfrm>
                  <a:off x="4076700" y="35814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524" name="Hexagon 2523"/>
                <p:cNvSpPr>
                  <a:spLocks noChangeAspect="1"/>
                </p:cNvSpPr>
                <p:nvPr/>
              </p:nvSpPr>
              <p:spPr>
                <a:xfrm>
                  <a:off x="4076700" y="33528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525" name="Hexagon 2524"/>
                <p:cNvSpPr>
                  <a:spLocks noChangeAspect="1"/>
                </p:cNvSpPr>
                <p:nvPr/>
              </p:nvSpPr>
              <p:spPr>
                <a:xfrm>
                  <a:off x="4076700" y="31242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526" name="Hexagon 2525"/>
                <p:cNvSpPr>
                  <a:spLocks noChangeAspect="1"/>
                </p:cNvSpPr>
                <p:nvPr/>
              </p:nvSpPr>
              <p:spPr>
                <a:xfrm>
                  <a:off x="4267200" y="30099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527" name="Hexagon 2526"/>
                <p:cNvSpPr>
                  <a:spLocks noChangeAspect="1"/>
                </p:cNvSpPr>
                <p:nvPr/>
              </p:nvSpPr>
              <p:spPr>
                <a:xfrm>
                  <a:off x="4457700" y="28956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528" name="Hexagon 2527"/>
                <p:cNvSpPr>
                  <a:spLocks noChangeAspect="1"/>
                </p:cNvSpPr>
                <p:nvPr/>
              </p:nvSpPr>
              <p:spPr>
                <a:xfrm>
                  <a:off x="4648200" y="30099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529" name="Hexagon 2528"/>
                <p:cNvSpPr>
                  <a:spLocks noChangeAspect="1"/>
                </p:cNvSpPr>
                <p:nvPr/>
              </p:nvSpPr>
              <p:spPr>
                <a:xfrm>
                  <a:off x="4838700" y="31242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530" name="Hexagon 2529"/>
                <p:cNvSpPr>
                  <a:spLocks noChangeAspect="1"/>
                </p:cNvSpPr>
                <p:nvPr/>
              </p:nvSpPr>
              <p:spPr>
                <a:xfrm>
                  <a:off x="5029200" y="32385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531" name="Hexagon 2530"/>
                <p:cNvSpPr>
                  <a:spLocks noChangeAspect="1"/>
                </p:cNvSpPr>
                <p:nvPr/>
              </p:nvSpPr>
              <p:spPr>
                <a:xfrm>
                  <a:off x="5029200" y="34671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532" name="Hexagon 2531"/>
                <p:cNvSpPr>
                  <a:spLocks noChangeAspect="1"/>
                </p:cNvSpPr>
                <p:nvPr/>
              </p:nvSpPr>
              <p:spPr>
                <a:xfrm>
                  <a:off x="5029200" y="36957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533" name="Hexagon 2532"/>
                <p:cNvSpPr>
                  <a:spLocks noChangeAspect="1"/>
                </p:cNvSpPr>
                <p:nvPr/>
              </p:nvSpPr>
              <p:spPr>
                <a:xfrm>
                  <a:off x="4838700" y="38100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534" name="Hexagon 2533"/>
                <p:cNvSpPr>
                  <a:spLocks noChangeAspect="1"/>
                </p:cNvSpPr>
                <p:nvPr/>
              </p:nvSpPr>
              <p:spPr>
                <a:xfrm>
                  <a:off x="4648200" y="39243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535" name="Hexagon 2534"/>
                <p:cNvSpPr>
                  <a:spLocks noChangeAspect="1"/>
                </p:cNvSpPr>
                <p:nvPr/>
              </p:nvSpPr>
              <p:spPr>
                <a:xfrm>
                  <a:off x="4457700" y="40386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536" name="Hexagon 2535"/>
                <p:cNvSpPr>
                  <a:spLocks noChangeAspect="1"/>
                </p:cNvSpPr>
                <p:nvPr/>
              </p:nvSpPr>
              <p:spPr>
                <a:xfrm>
                  <a:off x="4267200" y="39243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537" name="Hexagon 2536"/>
                <p:cNvSpPr>
                  <a:spLocks noChangeAspect="1"/>
                </p:cNvSpPr>
                <p:nvPr/>
              </p:nvSpPr>
              <p:spPr>
                <a:xfrm>
                  <a:off x="4076700" y="38100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538" name="Hexagon 2537"/>
                <p:cNvSpPr>
                  <a:spLocks noChangeAspect="1"/>
                </p:cNvSpPr>
                <p:nvPr/>
              </p:nvSpPr>
              <p:spPr>
                <a:xfrm>
                  <a:off x="3886200" y="36957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539" name="Hexagon 2538"/>
                <p:cNvSpPr>
                  <a:spLocks noChangeAspect="1"/>
                </p:cNvSpPr>
                <p:nvPr/>
              </p:nvSpPr>
              <p:spPr>
                <a:xfrm>
                  <a:off x="3886200" y="34671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540" name="Hexagon 2539"/>
                <p:cNvSpPr>
                  <a:spLocks noChangeAspect="1"/>
                </p:cNvSpPr>
                <p:nvPr/>
              </p:nvSpPr>
              <p:spPr>
                <a:xfrm>
                  <a:off x="3886200" y="32385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541" name="Hexagon 2540"/>
                <p:cNvSpPr>
                  <a:spLocks noChangeAspect="1"/>
                </p:cNvSpPr>
                <p:nvPr/>
              </p:nvSpPr>
              <p:spPr>
                <a:xfrm>
                  <a:off x="3886200" y="30099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542" name="Hexagon 2541"/>
                <p:cNvSpPr>
                  <a:spLocks noChangeAspect="1"/>
                </p:cNvSpPr>
                <p:nvPr/>
              </p:nvSpPr>
              <p:spPr>
                <a:xfrm>
                  <a:off x="4076700" y="28956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543" name="Hexagon 2542"/>
                <p:cNvSpPr>
                  <a:spLocks noChangeAspect="1"/>
                </p:cNvSpPr>
                <p:nvPr/>
              </p:nvSpPr>
              <p:spPr>
                <a:xfrm>
                  <a:off x="4267200" y="27813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544" name="Hexagon 2543"/>
                <p:cNvSpPr>
                  <a:spLocks noChangeAspect="1"/>
                </p:cNvSpPr>
                <p:nvPr/>
              </p:nvSpPr>
              <p:spPr>
                <a:xfrm>
                  <a:off x="4457700" y="26670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545" name="Hexagon 2544"/>
                <p:cNvSpPr>
                  <a:spLocks noChangeAspect="1"/>
                </p:cNvSpPr>
                <p:nvPr/>
              </p:nvSpPr>
              <p:spPr>
                <a:xfrm>
                  <a:off x="4648200" y="27813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546" name="Hexagon 2545"/>
                <p:cNvSpPr>
                  <a:spLocks noChangeAspect="1"/>
                </p:cNvSpPr>
                <p:nvPr/>
              </p:nvSpPr>
              <p:spPr>
                <a:xfrm>
                  <a:off x="4838700" y="28956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547" name="Hexagon 2546"/>
                <p:cNvSpPr>
                  <a:spLocks noChangeAspect="1"/>
                </p:cNvSpPr>
                <p:nvPr/>
              </p:nvSpPr>
              <p:spPr>
                <a:xfrm>
                  <a:off x="5029200" y="30099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548" name="Hexagon 2547"/>
                <p:cNvSpPr>
                  <a:spLocks noChangeAspect="1"/>
                </p:cNvSpPr>
                <p:nvPr/>
              </p:nvSpPr>
              <p:spPr>
                <a:xfrm>
                  <a:off x="5219700" y="31242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549" name="Hexagon 2548"/>
                <p:cNvSpPr>
                  <a:spLocks noChangeAspect="1"/>
                </p:cNvSpPr>
                <p:nvPr/>
              </p:nvSpPr>
              <p:spPr>
                <a:xfrm>
                  <a:off x="5219700" y="33528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550" name="Hexagon 2549"/>
                <p:cNvSpPr>
                  <a:spLocks noChangeAspect="1"/>
                </p:cNvSpPr>
                <p:nvPr/>
              </p:nvSpPr>
              <p:spPr>
                <a:xfrm>
                  <a:off x="5219700" y="35814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551" name="Hexagon 2550"/>
                <p:cNvSpPr>
                  <a:spLocks noChangeAspect="1"/>
                </p:cNvSpPr>
                <p:nvPr/>
              </p:nvSpPr>
              <p:spPr>
                <a:xfrm>
                  <a:off x="5219700" y="38100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552" name="Hexagon 2551"/>
                <p:cNvSpPr>
                  <a:spLocks noChangeAspect="1"/>
                </p:cNvSpPr>
                <p:nvPr/>
              </p:nvSpPr>
              <p:spPr>
                <a:xfrm>
                  <a:off x="5029200" y="39243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553" name="Hexagon 2552"/>
                <p:cNvSpPr>
                  <a:spLocks noChangeAspect="1"/>
                </p:cNvSpPr>
                <p:nvPr/>
              </p:nvSpPr>
              <p:spPr>
                <a:xfrm>
                  <a:off x="4838700" y="40386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554" name="Hexagon 2553"/>
                <p:cNvSpPr>
                  <a:spLocks noChangeAspect="1"/>
                </p:cNvSpPr>
                <p:nvPr/>
              </p:nvSpPr>
              <p:spPr>
                <a:xfrm>
                  <a:off x="4648200" y="41529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555" name="Hexagon 2554"/>
                <p:cNvSpPr>
                  <a:spLocks noChangeAspect="1"/>
                </p:cNvSpPr>
                <p:nvPr/>
              </p:nvSpPr>
              <p:spPr>
                <a:xfrm>
                  <a:off x="4457700" y="42672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556" name="Hexagon 2555"/>
                <p:cNvSpPr>
                  <a:spLocks noChangeAspect="1"/>
                </p:cNvSpPr>
                <p:nvPr/>
              </p:nvSpPr>
              <p:spPr>
                <a:xfrm>
                  <a:off x="4267200" y="41529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557" name="Hexagon 2556"/>
                <p:cNvSpPr>
                  <a:spLocks noChangeAspect="1"/>
                </p:cNvSpPr>
                <p:nvPr/>
              </p:nvSpPr>
              <p:spPr>
                <a:xfrm>
                  <a:off x="4076700" y="40386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558" name="Hexagon 2557"/>
                <p:cNvSpPr>
                  <a:spLocks noChangeAspect="1"/>
                </p:cNvSpPr>
                <p:nvPr/>
              </p:nvSpPr>
              <p:spPr>
                <a:xfrm>
                  <a:off x="3886200" y="39243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559" name="Hexagon 2558"/>
                <p:cNvSpPr>
                  <a:spLocks noChangeAspect="1"/>
                </p:cNvSpPr>
                <p:nvPr/>
              </p:nvSpPr>
              <p:spPr>
                <a:xfrm>
                  <a:off x="3886200" y="27813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560" name="Hexagon 2559"/>
                <p:cNvSpPr>
                  <a:spLocks noChangeAspect="1"/>
                </p:cNvSpPr>
                <p:nvPr/>
              </p:nvSpPr>
              <p:spPr>
                <a:xfrm>
                  <a:off x="4076700" y="26670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561" name="Hexagon 2560"/>
                <p:cNvSpPr>
                  <a:spLocks noChangeAspect="1"/>
                </p:cNvSpPr>
                <p:nvPr/>
              </p:nvSpPr>
              <p:spPr>
                <a:xfrm>
                  <a:off x="4838700" y="26670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562" name="Hexagon 2561"/>
                <p:cNvSpPr>
                  <a:spLocks noChangeAspect="1"/>
                </p:cNvSpPr>
                <p:nvPr/>
              </p:nvSpPr>
              <p:spPr>
                <a:xfrm>
                  <a:off x="5029200" y="27813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563" name="Hexagon 2562"/>
                <p:cNvSpPr>
                  <a:spLocks noChangeAspect="1"/>
                </p:cNvSpPr>
                <p:nvPr/>
              </p:nvSpPr>
              <p:spPr>
                <a:xfrm>
                  <a:off x="5219700" y="28956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564" name="Hexagon 2563"/>
                <p:cNvSpPr>
                  <a:spLocks noChangeAspect="1"/>
                </p:cNvSpPr>
                <p:nvPr/>
              </p:nvSpPr>
              <p:spPr>
                <a:xfrm>
                  <a:off x="5219700" y="40386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565" name="Hexagon 2564"/>
                <p:cNvSpPr>
                  <a:spLocks noChangeAspect="1"/>
                </p:cNvSpPr>
                <p:nvPr/>
              </p:nvSpPr>
              <p:spPr>
                <a:xfrm>
                  <a:off x="5029200" y="41529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566" name="Hexagon 2565"/>
                <p:cNvSpPr>
                  <a:spLocks noChangeAspect="1"/>
                </p:cNvSpPr>
                <p:nvPr/>
              </p:nvSpPr>
              <p:spPr>
                <a:xfrm>
                  <a:off x="4838700" y="42672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567" name="Hexagon 2566"/>
                <p:cNvSpPr>
                  <a:spLocks noChangeAspect="1"/>
                </p:cNvSpPr>
                <p:nvPr/>
              </p:nvSpPr>
              <p:spPr>
                <a:xfrm>
                  <a:off x="4076700" y="42672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568" name="Hexagon 2567"/>
                <p:cNvSpPr>
                  <a:spLocks noChangeAspect="1"/>
                </p:cNvSpPr>
                <p:nvPr/>
              </p:nvSpPr>
              <p:spPr>
                <a:xfrm>
                  <a:off x="3886200" y="41529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569" name="Hexagon 2568"/>
                <p:cNvSpPr>
                  <a:spLocks noChangeAspect="1"/>
                </p:cNvSpPr>
                <p:nvPr/>
              </p:nvSpPr>
              <p:spPr>
                <a:xfrm>
                  <a:off x="5219700" y="26670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570" name="Hexagon 2569"/>
                <p:cNvSpPr>
                  <a:spLocks noChangeAspect="1"/>
                </p:cNvSpPr>
                <p:nvPr/>
              </p:nvSpPr>
              <p:spPr>
                <a:xfrm>
                  <a:off x="5219700" y="42672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571" name="Hexagon 2570"/>
                <p:cNvSpPr>
                  <a:spLocks noChangeAspect="1"/>
                </p:cNvSpPr>
                <p:nvPr/>
              </p:nvSpPr>
              <p:spPr>
                <a:xfrm>
                  <a:off x="3695700" y="42672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572" name="Hexagon 2571"/>
                <p:cNvSpPr>
                  <a:spLocks noChangeAspect="1"/>
                </p:cNvSpPr>
                <p:nvPr/>
              </p:nvSpPr>
              <p:spPr>
                <a:xfrm>
                  <a:off x="3695700" y="40386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573" name="Hexagon 2572"/>
                <p:cNvSpPr>
                  <a:spLocks noChangeAspect="1"/>
                </p:cNvSpPr>
                <p:nvPr/>
              </p:nvSpPr>
              <p:spPr>
                <a:xfrm>
                  <a:off x="3695700" y="38100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574" name="Hexagon 2573"/>
                <p:cNvSpPr>
                  <a:spLocks noChangeAspect="1"/>
                </p:cNvSpPr>
                <p:nvPr/>
              </p:nvSpPr>
              <p:spPr>
                <a:xfrm>
                  <a:off x="3695700" y="35814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575" name="Hexagon 2574"/>
                <p:cNvSpPr>
                  <a:spLocks noChangeAspect="1"/>
                </p:cNvSpPr>
                <p:nvPr/>
              </p:nvSpPr>
              <p:spPr>
                <a:xfrm>
                  <a:off x="3695700" y="33528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576" name="Hexagon 2575"/>
                <p:cNvSpPr>
                  <a:spLocks noChangeAspect="1"/>
                </p:cNvSpPr>
                <p:nvPr/>
              </p:nvSpPr>
              <p:spPr>
                <a:xfrm>
                  <a:off x="3695700" y="31242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577" name="Hexagon 2576"/>
                <p:cNvSpPr>
                  <a:spLocks noChangeAspect="1"/>
                </p:cNvSpPr>
                <p:nvPr/>
              </p:nvSpPr>
              <p:spPr>
                <a:xfrm>
                  <a:off x="3695700" y="28956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578" name="Hexagon 2577"/>
                <p:cNvSpPr>
                  <a:spLocks noChangeAspect="1"/>
                </p:cNvSpPr>
                <p:nvPr/>
              </p:nvSpPr>
              <p:spPr>
                <a:xfrm>
                  <a:off x="3695700" y="26670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p:grpSp>
          <p:grpSp>
            <p:nvGrpSpPr>
              <p:cNvPr id="2314" name="Group 585"/>
              <p:cNvGrpSpPr/>
              <p:nvPr/>
            </p:nvGrpSpPr>
            <p:grpSpPr>
              <a:xfrm>
                <a:off x="5141976" y="3810000"/>
                <a:ext cx="852446" cy="975152"/>
                <a:chOff x="5141976" y="3810000"/>
                <a:chExt cx="852446" cy="975152"/>
              </a:xfrm>
              <a:grpFill/>
            </p:grpSpPr>
            <p:sp>
              <p:nvSpPr>
                <p:cNvPr id="2450" name="Hexagon 2449"/>
                <p:cNvSpPr>
                  <a:spLocks noChangeAspect="1"/>
                </p:cNvSpPr>
                <p:nvPr/>
              </p:nvSpPr>
              <p:spPr>
                <a:xfrm>
                  <a:off x="5548289" y="4175682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451" name="Hexagon 2450"/>
                <p:cNvSpPr>
                  <a:spLocks noChangeAspect="1"/>
                </p:cNvSpPr>
                <p:nvPr/>
              </p:nvSpPr>
              <p:spPr>
                <a:xfrm>
                  <a:off x="5649868" y="4236629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452" name="Hexagon 2451"/>
                <p:cNvSpPr>
                  <a:spLocks noChangeAspect="1"/>
                </p:cNvSpPr>
                <p:nvPr/>
              </p:nvSpPr>
              <p:spPr>
                <a:xfrm>
                  <a:off x="5548289" y="4297576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453" name="Hexagon 2452"/>
                <p:cNvSpPr>
                  <a:spLocks noChangeAspect="1"/>
                </p:cNvSpPr>
                <p:nvPr/>
              </p:nvSpPr>
              <p:spPr>
                <a:xfrm>
                  <a:off x="5446711" y="4236629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454" name="Hexagon 2453"/>
                <p:cNvSpPr>
                  <a:spLocks noChangeAspect="1"/>
                </p:cNvSpPr>
                <p:nvPr/>
              </p:nvSpPr>
              <p:spPr>
                <a:xfrm>
                  <a:off x="5446711" y="4114735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455" name="Hexagon 2454"/>
                <p:cNvSpPr>
                  <a:spLocks noChangeAspect="1"/>
                </p:cNvSpPr>
                <p:nvPr/>
              </p:nvSpPr>
              <p:spPr>
                <a:xfrm>
                  <a:off x="5548289" y="4053788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456" name="Hexagon 2455"/>
                <p:cNvSpPr>
                  <a:spLocks noChangeAspect="1"/>
                </p:cNvSpPr>
                <p:nvPr/>
              </p:nvSpPr>
              <p:spPr>
                <a:xfrm>
                  <a:off x="5649868" y="4114735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457" name="Hexagon 2456"/>
                <p:cNvSpPr>
                  <a:spLocks noChangeAspect="1"/>
                </p:cNvSpPr>
                <p:nvPr/>
              </p:nvSpPr>
              <p:spPr>
                <a:xfrm>
                  <a:off x="5751446" y="4175682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458" name="Hexagon 2457"/>
                <p:cNvSpPr>
                  <a:spLocks noChangeAspect="1"/>
                </p:cNvSpPr>
                <p:nvPr/>
              </p:nvSpPr>
              <p:spPr>
                <a:xfrm>
                  <a:off x="5751446" y="4297576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459" name="Hexagon 2458"/>
                <p:cNvSpPr>
                  <a:spLocks noChangeAspect="1"/>
                </p:cNvSpPr>
                <p:nvPr/>
              </p:nvSpPr>
              <p:spPr>
                <a:xfrm>
                  <a:off x="5649868" y="4358523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460" name="Hexagon 2459"/>
                <p:cNvSpPr>
                  <a:spLocks noChangeAspect="1"/>
                </p:cNvSpPr>
                <p:nvPr/>
              </p:nvSpPr>
              <p:spPr>
                <a:xfrm>
                  <a:off x="5548289" y="4419470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461" name="Hexagon 2460"/>
                <p:cNvSpPr>
                  <a:spLocks noChangeAspect="1"/>
                </p:cNvSpPr>
                <p:nvPr/>
              </p:nvSpPr>
              <p:spPr>
                <a:xfrm>
                  <a:off x="5446711" y="4358523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462" name="Hexagon 2461"/>
                <p:cNvSpPr>
                  <a:spLocks noChangeAspect="1"/>
                </p:cNvSpPr>
                <p:nvPr/>
              </p:nvSpPr>
              <p:spPr>
                <a:xfrm>
                  <a:off x="5345133" y="4297576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463" name="Hexagon 2462"/>
                <p:cNvSpPr>
                  <a:spLocks noChangeAspect="1"/>
                </p:cNvSpPr>
                <p:nvPr/>
              </p:nvSpPr>
              <p:spPr>
                <a:xfrm>
                  <a:off x="5345133" y="4175682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464" name="Hexagon 2463"/>
                <p:cNvSpPr>
                  <a:spLocks noChangeAspect="1"/>
                </p:cNvSpPr>
                <p:nvPr/>
              </p:nvSpPr>
              <p:spPr>
                <a:xfrm>
                  <a:off x="5345133" y="4053788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465" name="Hexagon 2464"/>
                <p:cNvSpPr>
                  <a:spLocks noChangeAspect="1"/>
                </p:cNvSpPr>
                <p:nvPr/>
              </p:nvSpPr>
              <p:spPr>
                <a:xfrm>
                  <a:off x="5446711" y="3992841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466" name="Hexagon 2465"/>
                <p:cNvSpPr>
                  <a:spLocks noChangeAspect="1"/>
                </p:cNvSpPr>
                <p:nvPr/>
              </p:nvSpPr>
              <p:spPr>
                <a:xfrm>
                  <a:off x="5548289" y="3931894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467" name="Hexagon 2466"/>
                <p:cNvSpPr>
                  <a:spLocks noChangeAspect="1"/>
                </p:cNvSpPr>
                <p:nvPr/>
              </p:nvSpPr>
              <p:spPr>
                <a:xfrm>
                  <a:off x="5649868" y="3992841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468" name="Hexagon 2467"/>
                <p:cNvSpPr>
                  <a:spLocks noChangeAspect="1"/>
                </p:cNvSpPr>
                <p:nvPr/>
              </p:nvSpPr>
              <p:spPr>
                <a:xfrm>
                  <a:off x="5751446" y="4053788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469" name="Hexagon 2468"/>
                <p:cNvSpPr>
                  <a:spLocks noChangeAspect="1"/>
                </p:cNvSpPr>
                <p:nvPr/>
              </p:nvSpPr>
              <p:spPr>
                <a:xfrm>
                  <a:off x="5853025" y="4114735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470" name="Hexagon 2469"/>
                <p:cNvSpPr>
                  <a:spLocks noChangeAspect="1"/>
                </p:cNvSpPr>
                <p:nvPr/>
              </p:nvSpPr>
              <p:spPr>
                <a:xfrm>
                  <a:off x="5853025" y="4236629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471" name="Hexagon 2470"/>
                <p:cNvSpPr>
                  <a:spLocks noChangeAspect="1"/>
                </p:cNvSpPr>
                <p:nvPr/>
              </p:nvSpPr>
              <p:spPr>
                <a:xfrm>
                  <a:off x="5853025" y="4358523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472" name="Hexagon 2471"/>
                <p:cNvSpPr>
                  <a:spLocks noChangeAspect="1"/>
                </p:cNvSpPr>
                <p:nvPr/>
              </p:nvSpPr>
              <p:spPr>
                <a:xfrm>
                  <a:off x="5751446" y="4419470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473" name="Hexagon 2472"/>
                <p:cNvSpPr>
                  <a:spLocks noChangeAspect="1"/>
                </p:cNvSpPr>
                <p:nvPr/>
              </p:nvSpPr>
              <p:spPr>
                <a:xfrm>
                  <a:off x="5649868" y="4480417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474" name="Hexagon 2473"/>
                <p:cNvSpPr>
                  <a:spLocks noChangeAspect="1"/>
                </p:cNvSpPr>
                <p:nvPr/>
              </p:nvSpPr>
              <p:spPr>
                <a:xfrm>
                  <a:off x="5548289" y="4541364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475" name="Hexagon 2474"/>
                <p:cNvSpPr>
                  <a:spLocks noChangeAspect="1"/>
                </p:cNvSpPr>
                <p:nvPr/>
              </p:nvSpPr>
              <p:spPr>
                <a:xfrm>
                  <a:off x="5446711" y="4480417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476" name="Hexagon 2475"/>
                <p:cNvSpPr>
                  <a:spLocks noChangeAspect="1"/>
                </p:cNvSpPr>
                <p:nvPr/>
              </p:nvSpPr>
              <p:spPr>
                <a:xfrm>
                  <a:off x="5345133" y="4419470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477" name="Hexagon 2476"/>
                <p:cNvSpPr>
                  <a:spLocks noChangeAspect="1"/>
                </p:cNvSpPr>
                <p:nvPr/>
              </p:nvSpPr>
              <p:spPr>
                <a:xfrm>
                  <a:off x="5243554" y="4358523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478" name="Hexagon 2477"/>
                <p:cNvSpPr>
                  <a:spLocks noChangeAspect="1"/>
                </p:cNvSpPr>
                <p:nvPr/>
              </p:nvSpPr>
              <p:spPr>
                <a:xfrm>
                  <a:off x="5243554" y="4236629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479" name="Hexagon 2478"/>
                <p:cNvSpPr>
                  <a:spLocks noChangeAspect="1"/>
                </p:cNvSpPr>
                <p:nvPr/>
              </p:nvSpPr>
              <p:spPr>
                <a:xfrm>
                  <a:off x="5243554" y="4114735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480" name="Hexagon 2479"/>
                <p:cNvSpPr>
                  <a:spLocks noChangeAspect="1"/>
                </p:cNvSpPr>
                <p:nvPr/>
              </p:nvSpPr>
              <p:spPr>
                <a:xfrm>
                  <a:off x="5243554" y="3992841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481" name="Hexagon 2480"/>
                <p:cNvSpPr>
                  <a:spLocks noChangeAspect="1"/>
                </p:cNvSpPr>
                <p:nvPr/>
              </p:nvSpPr>
              <p:spPr>
                <a:xfrm>
                  <a:off x="5345133" y="3931894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482" name="Hexagon 2481"/>
                <p:cNvSpPr>
                  <a:spLocks noChangeAspect="1"/>
                </p:cNvSpPr>
                <p:nvPr/>
              </p:nvSpPr>
              <p:spPr>
                <a:xfrm>
                  <a:off x="5446711" y="3870947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483" name="Hexagon 2482"/>
                <p:cNvSpPr>
                  <a:spLocks noChangeAspect="1"/>
                </p:cNvSpPr>
                <p:nvPr/>
              </p:nvSpPr>
              <p:spPr>
                <a:xfrm>
                  <a:off x="5548289" y="3810000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484" name="Hexagon 2483"/>
                <p:cNvSpPr>
                  <a:spLocks noChangeAspect="1"/>
                </p:cNvSpPr>
                <p:nvPr/>
              </p:nvSpPr>
              <p:spPr>
                <a:xfrm>
                  <a:off x="5649868" y="3870947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485" name="Hexagon 2484"/>
                <p:cNvSpPr>
                  <a:spLocks noChangeAspect="1"/>
                </p:cNvSpPr>
                <p:nvPr/>
              </p:nvSpPr>
              <p:spPr>
                <a:xfrm>
                  <a:off x="5751446" y="3931894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486" name="Hexagon 2485"/>
                <p:cNvSpPr>
                  <a:spLocks noChangeAspect="1"/>
                </p:cNvSpPr>
                <p:nvPr/>
              </p:nvSpPr>
              <p:spPr>
                <a:xfrm>
                  <a:off x="5853025" y="3992841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487" name="Hexagon 2486"/>
                <p:cNvSpPr>
                  <a:spLocks noChangeAspect="1"/>
                </p:cNvSpPr>
                <p:nvPr/>
              </p:nvSpPr>
              <p:spPr>
                <a:xfrm>
                  <a:off x="5853025" y="4480417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488" name="Hexagon 2487"/>
                <p:cNvSpPr>
                  <a:spLocks noChangeAspect="1"/>
                </p:cNvSpPr>
                <p:nvPr/>
              </p:nvSpPr>
              <p:spPr>
                <a:xfrm>
                  <a:off x="5751446" y="4541364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489" name="Hexagon 2488"/>
                <p:cNvSpPr>
                  <a:spLocks noChangeAspect="1"/>
                </p:cNvSpPr>
                <p:nvPr/>
              </p:nvSpPr>
              <p:spPr>
                <a:xfrm>
                  <a:off x="5649868" y="4602311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490" name="Hexagon 2489"/>
                <p:cNvSpPr>
                  <a:spLocks noChangeAspect="1"/>
                </p:cNvSpPr>
                <p:nvPr/>
              </p:nvSpPr>
              <p:spPr>
                <a:xfrm>
                  <a:off x="5548289" y="4663258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491" name="Hexagon 2490"/>
                <p:cNvSpPr>
                  <a:spLocks noChangeAspect="1"/>
                </p:cNvSpPr>
                <p:nvPr/>
              </p:nvSpPr>
              <p:spPr>
                <a:xfrm>
                  <a:off x="5446711" y="4602311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492" name="Hexagon 2491"/>
                <p:cNvSpPr>
                  <a:spLocks noChangeAspect="1"/>
                </p:cNvSpPr>
                <p:nvPr/>
              </p:nvSpPr>
              <p:spPr>
                <a:xfrm>
                  <a:off x="5345133" y="4541364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493" name="Hexagon 2492"/>
                <p:cNvSpPr>
                  <a:spLocks noChangeAspect="1"/>
                </p:cNvSpPr>
                <p:nvPr/>
              </p:nvSpPr>
              <p:spPr>
                <a:xfrm>
                  <a:off x="5243554" y="4480417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494" name="Hexagon 2493"/>
                <p:cNvSpPr>
                  <a:spLocks noChangeAspect="1"/>
                </p:cNvSpPr>
                <p:nvPr/>
              </p:nvSpPr>
              <p:spPr>
                <a:xfrm>
                  <a:off x="5243554" y="3870947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495" name="Hexagon 2494"/>
                <p:cNvSpPr>
                  <a:spLocks noChangeAspect="1"/>
                </p:cNvSpPr>
                <p:nvPr/>
              </p:nvSpPr>
              <p:spPr>
                <a:xfrm>
                  <a:off x="5345133" y="3810000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496" name="Hexagon 2495"/>
                <p:cNvSpPr>
                  <a:spLocks noChangeAspect="1"/>
                </p:cNvSpPr>
                <p:nvPr/>
              </p:nvSpPr>
              <p:spPr>
                <a:xfrm>
                  <a:off x="5751446" y="3810000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497" name="Hexagon 2496"/>
                <p:cNvSpPr>
                  <a:spLocks noChangeAspect="1"/>
                </p:cNvSpPr>
                <p:nvPr/>
              </p:nvSpPr>
              <p:spPr>
                <a:xfrm>
                  <a:off x="5853025" y="3870947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498" name="Hexagon 2497"/>
                <p:cNvSpPr>
                  <a:spLocks noChangeAspect="1"/>
                </p:cNvSpPr>
                <p:nvPr/>
              </p:nvSpPr>
              <p:spPr>
                <a:xfrm>
                  <a:off x="5853025" y="4602311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499" name="Hexagon 2498"/>
                <p:cNvSpPr>
                  <a:spLocks noChangeAspect="1"/>
                </p:cNvSpPr>
                <p:nvPr/>
              </p:nvSpPr>
              <p:spPr>
                <a:xfrm>
                  <a:off x="5751446" y="4663258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500" name="Hexagon 2499"/>
                <p:cNvSpPr>
                  <a:spLocks noChangeAspect="1"/>
                </p:cNvSpPr>
                <p:nvPr/>
              </p:nvSpPr>
              <p:spPr>
                <a:xfrm>
                  <a:off x="5345133" y="4663258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501" name="Hexagon 2500"/>
                <p:cNvSpPr>
                  <a:spLocks noChangeAspect="1"/>
                </p:cNvSpPr>
                <p:nvPr/>
              </p:nvSpPr>
              <p:spPr>
                <a:xfrm>
                  <a:off x="5243554" y="4602311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502" name="Hexagon 2501"/>
                <p:cNvSpPr>
                  <a:spLocks noChangeAspect="1"/>
                </p:cNvSpPr>
                <p:nvPr/>
              </p:nvSpPr>
              <p:spPr>
                <a:xfrm>
                  <a:off x="5141976" y="4663258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503" name="Hexagon 2502"/>
                <p:cNvSpPr>
                  <a:spLocks noChangeAspect="1"/>
                </p:cNvSpPr>
                <p:nvPr/>
              </p:nvSpPr>
              <p:spPr>
                <a:xfrm>
                  <a:off x="5141976" y="4541364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504" name="Hexagon 2503"/>
                <p:cNvSpPr>
                  <a:spLocks noChangeAspect="1"/>
                </p:cNvSpPr>
                <p:nvPr/>
              </p:nvSpPr>
              <p:spPr>
                <a:xfrm>
                  <a:off x="5141976" y="4419470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505" name="Hexagon 2504"/>
                <p:cNvSpPr>
                  <a:spLocks noChangeAspect="1"/>
                </p:cNvSpPr>
                <p:nvPr/>
              </p:nvSpPr>
              <p:spPr>
                <a:xfrm>
                  <a:off x="5141976" y="4297576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506" name="Hexagon 2505"/>
                <p:cNvSpPr>
                  <a:spLocks noChangeAspect="1"/>
                </p:cNvSpPr>
                <p:nvPr/>
              </p:nvSpPr>
              <p:spPr>
                <a:xfrm>
                  <a:off x="5141976" y="4175682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507" name="Hexagon 2506"/>
                <p:cNvSpPr>
                  <a:spLocks noChangeAspect="1"/>
                </p:cNvSpPr>
                <p:nvPr/>
              </p:nvSpPr>
              <p:spPr>
                <a:xfrm>
                  <a:off x="5141976" y="4053788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508" name="Hexagon 2507"/>
                <p:cNvSpPr>
                  <a:spLocks noChangeAspect="1"/>
                </p:cNvSpPr>
                <p:nvPr/>
              </p:nvSpPr>
              <p:spPr>
                <a:xfrm>
                  <a:off x="5141976" y="3931894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509" name="Hexagon 2508"/>
                <p:cNvSpPr>
                  <a:spLocks noChangeAspect="1"/>
                </p:cNvSpPr>
                <p:nvPr/>
              </p:nvSpPr>
              <p:spPr>
                <a:xfrm>
                  <a:off x="5141976" y="3810000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p:grpSp>
          <p:grpSp>
            <p:nvGrpSpPr>
              <p:cNvPr id="2315" name="Group 646"/>
              <p:cNvGrpSpPr/>
              <p:nvPr/>
            </p:nvGrpSpPr>
            <p:grpSpPr>
              <a:xfrm>
                <a:off x="4229100" y="3848100"/>
                <a:ext cx="954024" cy="914205"/>
                <a:chOff x="4229100" y="3848100"/>
                <a:chExt cx="954024" cy="914205"/>
              </a:xfrm>
              <a:grpFill/>
            </p:grpSpPr>
            <p:sp>
              <p:nvSpPr>
                <p:cNvPr id="2386" name="Hexagon 2385"/>
                <p:cNvSpPr>
                  <a:spLocks noChangeAspect="1"/>
                </p:cNvSpPr>
                <p:nvPr/>
              </p:nvSpPr>
              <p:spPr>
                <a:xfrm>
                  <a:off x="4635413" y="4213782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387" name="Hexagon 2386"/>
                <p:cNvSpPr>
                  <a:spLocks noChangeAspect="1"/>
                </p:cNvSpPr>
                <p:nvPr/>
              </p:nvSpPr>
              <p:spPr>
                <a:xfrm>
                  <a:off x="4310363" y="3921657"/>
                  <a:ext cx="771996" cy="665513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388" name="Hexagon 2387"/>
                <p:cNvSpPr>
                  <a:spLocks noChangeAspect="1"/>
                </p:cNvSpPr>
                <p:nvPr/>
              </p:nvSpPr>
              <p:spPr>
                <a:xfrm>
                  <a:off x="4736992" y="4274729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389" name="Hexagon 2388"/>
                <p:cNvSpPr>
                  <a:spLocks noChangeAspect="1"/>
                </p:cNvSpPr>
                <p:nvPr/>
              </p:nvSpPr>
              <p:spPr>
                <a:xfrm>
                  <a:off x="4635413" y="4335676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390" name="Hexagon 2389"/>
                <p:cNvSpPr>
                  <a:spLocks noChangeAspect="1"/>
                </p:cNvSpPr>
                <p:nvPr/>
              </p:nvSpPr>
              <p:spPr>
                <a:xfrm>
                  <a:off x="4533835" y="4274729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391" name="Hexagon 2390"/>
                <p:cNvSpPr>
                  <a:spLocks noChangeAspect="1"/>
                </p:cNvSpPr>
                <p:nvPr/>
              </p:nvSpPr>
              <p:spPr>
                <a:xfrm>
                  <a:off x="4533835" y="4152835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392" name="Hexagon 2391"/>
                <p:cNvSpPr>
                  <a:spLocks noChangeAspect="1"/>
                </p:cNvSpPr>
                <p:nvPr/>
              </p:nvSpPr>
              <p:spPr>
                <a:xfrm>
                  <a:off x="4635413" y="4091888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393" name="Hexagon 2392"/>
                <p:cNvSpPr>
                  <a:spLocks noChangeAspect="1"/>
                </p:cNvSpPr>
                <p:nvPr/>
              </p:nvSpPr>
              <p:spPr>
                <a:xfrm>
                  <a:off x="4736992" y="4152835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394" name="Hexagon 2393"/>
                <p:cNvSpPr>
                  <a:spLocks noChangeAspect="1"/>
                </p:cNvSpPr>
                <p:nvPr/>
              </p:nvSpPr>
              <p:spPr>
                <a:xfrm>
                  <a:off x="4838570" y="4213782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395" name="Hexagon 2394"/>
                <p:cNvSpPr>
                  <a:spLocks noChangeAspect="1"/>
                </p:cNvSpPr>
                <p:nvPr/>
              </p:nvSpPr>
              <p:spPr>
                <a:xfrm>
                  <a:off x="4838570" y="4335676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396" name="Hexagon 2395"/>
                <p:cNvSpPr>
                  <a:spLocks noChangeAspect="1"/>
                </p:cNvSpPr>
                <p:nvPr/>
              </p:nvSpPr>
              <p:spPr>
                <a:xfrm>
                  <a:off x="4736992" y="4396623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397" name="Hexagon 2396"/>
                <p:cNvSpPr>
                  <a:spLocks noChangeAspect="1"/>
                </p:cNvSpPr>
                <p:nvPr/>
              </p:nvSpPr>
              <p:spPr>
                <a:xfrm>
                  <a:off x="4635413" y="4457570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398" name="Hexagon 2397"/>
                <p:cNvSpPr>
                  <a:spLocks noChangeAspect="1"/>
                </p:cNvSpPr>
                <p:nvPr/>
              </p:nvSpPr>
              <p:spPr>
                <a:xfrm>
                  <a:off x="4533835" y="4396623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399" name="Hexagon 2398"/>
                <p:cNvSpPr>
                  <a:spLocks noChangeAspect="1"/>
                </p:cNvSpPr>
                <p:nvPr/>
              </p:nvSpPr>
              <p:spPr>
                <a:xfrm>
                  <a:off x="4432257" y="4335676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400" name="Hexagon 2399"/>
                <p:cNvSpPr>
                  <a:spLocks noChangeAspect="1"/>
                </p:cNvSpPr>
                <p:nvPr/>
              </p:nvSpPr>
              <p:spPr>
                <a:xfrm>
                  <a:off x="4432257" y="4213782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401" name="Hexagon 2400"/>
                <p:cNvSpPr>
                  <a:spLocks noChangeAspect="1"/>
                </p:cNvSpPr>
                <p:nvPr/>
              </p:nvSpPr>
              <p:spPr>
                <a:xfrm>
                  <a:off x="4432257" y="4091888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402" name="Hexagon 2401"/>
                <p:cNvSpPr>
                  <a:spLocks noChangeAspect="1"/>
                </p:cNvSpPr>
                <p:nvPr/>
              </p:nvSpPr>
              <p:spPr>
                <a:xfrm>
                  <a:off x="4533835" y="4030941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403" name="Hexagon 2402"/>
                <p:cNvSpPr>
                  <a:spLocks noChangeAspect="1"/>
                </p:cNvSpPr>
                <p:nvPr/>
              </p:nvSpPr>
              <p:spPr>
                <a:xfrm>
                  <a:off x="4635413" y="3969994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404" name="Hexagon 2403"/>
                <p:cNvSpPr>
                  <a:spLocks noChangeAspect="1"/>
                </p:cNvSpPr>
                <p:nvPr/>
              </p:nvSpPr>
              <p:spPr>
                <a:xfrm>
                  <a:off x="4736992" y="4030941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405" name="Hexagon 2404"/>
                <p:cNvSpPr>
                  <a:spLocks noChangeAspect="1"/>
                </p:cNvSpPr>
                <p:nvPr/>
              </p:nvSpPr>
              <p:spPr>
                <a:xfrm>
                  <a:off x="4838570" y="4091888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406" name="Hexagon 2405"/>
                <p:cNvSpPr>
                  <a:spLocks noChangeAspect="1"/>
                </p:cNvSpPr>
                <p:nvPr/>
              </p:nvSpPr>
              <p:spPr>
                <a:xfrm>
                  <a:off x="4940149" y="4152835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407" name="Hexagon 2406"/>
                <p:cNvSpPr>
                  <a:spLocks noChangeAspect="1"/>
                </p:cNvSpPr>
                <p:nvPr/>
              </p:nvSpPr>
              <p:spPr>
                <a:xfrm>
                  <a:off x="4940149" y="4274729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408" name="Hexagon 2407"/>
                <p:cNvSpPr>
                  <a:spLocks noChangeAspect="1"/>
                </p:cNvSpPr>
                <p:nvPr/>
              </p:nvSpPr>
              <p:spPr>
                <a:xfrm>
                  <a:off x="4940149" y="4396623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409" name="Hexagon 2408"/>
                <p:cNvSpPr>
                  <a:spLocks noChangeAspect="1"/>
                </p:cNvSpPr>
                <p:nvPr/>
              </p:nvSpPr>
              <p:spPr>
                <a:xfrm>
                  <a:off x="4838570" y="4457570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410" name="Hexagon 2409"/>
                <p:cNvSpPr>
                  <a:spLocks noChangeAspect="1"/>
                </p:cNvSpPr>
                <p:nvPr/>
              </p:nvSpPr>
              <p:spPr>
                <a:xfrm>
                  <a:off x="4736992" y="4518517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411" name="Hexagon 2410"/>
                <p:cNvSpPr>
                  <a:spLocks noChangeAspect="1"/>
                </p:cNvSpPr>
                <p:nvPr/>
              </p:nvSpPr>
              <p:spPr>
                <a:xfrm>
                  <a:off x="4635413" y="4579464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412" name="Hexagon 2411"/>
                <p:cNvSpPr>
                  <a:spLocks noChangeAspect="1"/>
                </p:cNvSpPr>
                <p:nvPr/>
              </p:nvSpPr>
              <p:spPr>
                <a:xfrm>
                  <a:off x="4533835" y="4518517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413" name="Hexagon 2412"/>
                <p:cNvSpPr>
                  <a:spLocks noChangeAspect="1"/>
                </p:cNvSpPr>
                <p:nvPr/>
              </p:nvSpPr>
              <p:spPr>
                <a:xfrm>
                  <a:off x="4432257" y="4457570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414" name="Hexagon 2413"/>
                <p:cNvSpPr>
                  <a:spLocks noChangeAspect="1"/>
                </p:cNvSpPr>
                <p:nvPr/>
              </p:nvSpPr>
              <p:spPr>
                <a:xfrm>
                  <a:off x="4330678" y="4396623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415" name="Hexagon 2414"/>
                <p:cNvSpPr>
                  <a:spLocks noChangeAspect="1"/>
                </p:cNvSpPr>
                <p:nvPr/>
              </p:nvSpPr>
              <p:spPr>
                <a:xfrm>
                  <a:off x="4330678" y="4274729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416" name="Hexagon 2415"/>
                <p:cNvSpPr>
                  <a:spLocks noChangeAspect="1"/>
                </p:cNvSpPr>
                <p:nvPr/>
              </p:nvSpPr>
              <p:spPr>
                <a:xfrm>
                  <a:off x="4330678" y="4152835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417" name="Hexagon 2416"/>
                <p:cNvSpPr>
                  <a:spLocks noChangeAspect="1"/>
                </p:cNvSpPr>
                <p:nvPr/>
              </p:nvSpPr>
              <p:spPr>
                <a:xfrm>
                  <a:off x="4330678" y="4030941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418" name="Hexagon 2417"/>
                <p:cNvSpPr>
                  <a:spLocks noChangeAspect="1"/>
                </p:cNvSpPr>
                <p:nvPr/>
              </p:nvSpPr>
              <p:spPr>
                <a:xfrm>
                  <a:off x="4432257" y="3969994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419" name="Hexagon 2418"/>
                <p:cNvSpPr>
                  <a:spLocks noChangeAspect="1"/>
                </p:cNvSpPr>
                <p:nvPr/>
              </p:nvSpPr>
              <p:spPr>
                <a:xfrm>
                  <a:off x="4533835" y="3909047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420" name="Hexagon 2419"/>
                <p:cNvSpPr>
                  <a:spLocks noChangeAspect="1"/>
                </p:cNvSpPr>
                <p:nvPr/>
              </p:nvSpPr>
              <p:spPr>
                <a:xfrm>
                  <a:off x="4635413" y="3848100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421" name="Hexagon 2420"/>
                <p:cNvSpPr>
                  <a:spLocks noChangeAspect="1"/>
                </p:cNvSpPr>
                <p:nvPr/>
              </p:nvSpPr>
              <p:spPr>
                <a:xfrm>
                  <a:off x="4736992" y="3909047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422" name="Hexagon 2421"/>
                <p:cNvSpPr>
                  <a:spLocks noChangeAspect="1"/>
                </p:cNvSpPr>
                <p:nvPr/>
              </p:nvSpPr>
              <p:spPr>
                <a:xfrm>
                  <a:off x="4838570" y="3969994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423" name="Hexagon 2422"/>
                <p:cNvSpPr>
                  <a:spLocks noChangeAspect="1"/>
                </p:cNvSpPr>
                <p:nvPr/>
              </p:nvSpPr>
              <p:spPr>
                <a:xfrm>
                  <a:off x="4940149" y="4030941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424" name="Hexagon 2423"/>
                <p:cNvSpPr>
                  <a:spLocks noChangeAspect="1"/>
                </p:cNvSpPr>
                <p:nvPr/>
              </p:nvSpPr>
              <p:spPr>
                <a:xfrm>
                  <a:off x="5041727" y="4091888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425" name="Hexagon 2424"/>
                <p:cNvSpPr>
                  <a:spLocks noChangeAspect="1"/>
                </p:cNvSpPr>
                <p:nvPr/>
              </p:nvSpPr>
              <p:spPr>
                <a:xfrm>
                  <a:off x="5041727" y="4213782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426" name="Hexagon 2425"/>
                <p:cNvSpPr>
                  <a:spLocks noChangeAspect="1"/>
                </p:cNvSpPr>
                <p:nvPr/>
              </p:nvSpPr>
              <p:spPr>
                <a:xfrm>
                  <a:off x="5041727" y="4335676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427" name="Hexagon 2426"/>
                <p:cNvSpPr>
                  <a:spLocks noChangeAspect="1"/>
                </p:cNvSpPr>
                <p:nvPr/>
              </p:nvSpPr>
              <p:spPr>
                <a:xfrm>
                  <a:off x="5041727" y="4457570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428" name="Hexagon 2427"/>
                <p:cNvSpPr>
                  <a:spLocks noChangeAspect="1"/>
                </p:cNvSpPr>
                <p:nvPr/>
              </p:nvSpPr>
              <p:spPr>
                <a:xfrm>
                  <a:off x="4940149" y="4518517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429" name="Hexagon 2428"/>
                <p:cNvSpPr>
                  <a:spLocks noChangeAspect="1"/>
                </p:cNvSpPr>
                <p:nvPr/>
              </p:nvSpPr>
              <p:spPr>
                <a:xfrm>
                  <a:off x="4838570" y="4579464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430" name="Hexagon 2429"/>
                <p:cNvSpPr>
                  <a:spLocks noChangeAspect="1"/>
                </p:cNvSpPr>
                <p:nvPr/>
              </p:nvSpPr>
              <p:spPr>
                <a:xfrm>
                  <a:off x="4736992" y="4640411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431" name="Hexagon 2430"/>
                <p:cNvSpPr>
                  <a:spLocks noChangeAspect="1"/>
                </p:cNvSpPr>
                <p:nvPr/>
              </p:nvSpPr>
              <p:spPr>
                <a:xfrm>
                  <a:off x="4533835" y="4640411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432" name="Hexagon 2431"/>
                <p:cNvSpPr>
                  <a:spLocks noChangeAspect="1"/>
                </p:cNvSpPr>
                <p:nvPr/>
              </p:nvSpPr>
              <p:spPr>
                <a:xfrm>
                  <a:off x="4432257" y="4579464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433" name="Hexagon 2432"/>
                <p:cNvSpPr>
                  <a:spLocks noChangeAspect="1"/>
                </p:cNvSpPr>
                <p:nvPr/>
              </p:nvSpPr>
              <p:spPr>
                <a:xfrm>
                  <a:off x="4330678" y="4518517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434" name="Hexagon 2433"/>
                <p:cNvSpPr>
                  <a:spLocks noChangeAspect="1"/>
                </p:cNvSpPr>
                <p:nvPr/>
              </p:nvSpPr>
              <p:spPr>
                <a:xfrm>
                  <a:off x="4330678" y="3909047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435" name="Hexagon 2434"/>
                <p:cNvSpPr>
                  <a:spLocks noChangeAspect="1"/>
                </p:cNvSpPr>
                <p:nvPr/>
              </p:nvSpPr>
              <p:spPr>
                <a:xfrm>
                  <a:off x="4432257" y="3848100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436" name="Hexagon 2435"/>
                <p:cNvSpPr>
                  <a:spLocks noChangeAspect="1"/>
                </p:cNvSpPr>
                <p:nvPr/>
              </p:nvSpPr>
              <p:spPr>
                <a:xfrm>
                  <a:off x="4838570" y="3848100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437" name="Hexagon 2436"/>
                <p:cNvSpPr>
                  <a:spLocks noChangeAspect="1"/>
                </p:cNvSpPr>
                <p:nvPr/>
              </p:nvSpPr>
              <p:spPr>
                <a:xfrm>
                  <a:off x="4940149" y="3909047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438" name="Hexagon 2437"/>
                <p:cNvSpPr>
                  <a:spLocks noChangeAspect="1"/>
                </p:cNvSpPr>
                <p:nvPr/>
              </p:nvSpPr>
              <p:spPr>
                <a:xfrm>
                  <a:off x="5041727" y="3969994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439" name="Hexagon 2438"/>
                <p:cNvSpPr>
                  <a:spLocks noChangeAspect="1"/>
                </p:cNvSpPr>
                <p:nvPr/>
              </p:nvSpPr>
              <p:spPr>
                <a:xfrm>
                  <a:off x="5041727" y="4579464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440" name="Hexagon 2439"/>
                <p:cNvSpPr>
                  <a:spLocks noChangeAspect="1"/>
                </p:cNvSpPr>
                <p:nvPr/>
              </p:nvSpPr>
              <p:spPr>
                <a:xfrm>
                  <a:off x="4940149" y="4640411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441" name="Hexagon 2440"/>
                <p:cNvSpPr>
                  <a:spLocks noChangeAspect="1"/>
                </p:cNvSpPr>
                <p:nvPr/>
              </p:nvSpPr>
              <p:spPr>
                <a:xfrm>
                  <a:off x="4330678" y="4640411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442" name="Hexagon 2441"/>
                <p:cNvSpPr>
                  <a:spLocks noChangeAspect="1"/>
                </p:cNvSpPr>
                <p:nvPr/>
              </p:nvSpPr>
              <p:spPr>
                <a:xfrm>
                  <a:off x="5041727" y="3848100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443" name="Hexagon 2442"/>
                <p:cNvSpPr>
                  <a:spLocks noChangeAspect="1"/>
                </p:cNvSpPr>
                <p:nvPr/>
              </p:nvSpPr>
              <p:spPr>
                <a:xfrm>
                  <a:off x="4229100" y="4579464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444" name="Hexagon 2443"/>
                <p:cNvSpPr>
                  <a:spLocks noChangeAspect="1"/>
                </p:cNvSpPr>
                <p:nvPr/>
              </p:nvSpPr>
              <p:spPr>
                <a:xfrm>
                  <a:off x="4229100" y="4457570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445" name="Hexagon 2444"/>
                <p:cNvSpPr>
                  <a:spLocks noChangeAspect="1"/>
                </p:cNvSpPr>
                <p:nvPr/>
              </p:nvSpPr>
              <p:spPr>
                <a:xfrm>
                  <a:off x="4229100" y="4335676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446" name="Hexagon 2445"/>
                <p:cNvSpPr>
                  <a:spLocks noChangeAspect="1"/>
                </p:cNvSpPr>
                <p:nvPr/>
              </p:nvSpPr>
              <p:spPr>
                <a:xfrm>
                  <a:off x="4229100" y="4213782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447" name="Hexagon 2446"/>
                <p:cNvSpPr>
                  <a:spLocks noChangeAspect="1"/>
                </p:cNvSpPr>
                <p:nvPr/>
              </p:nvSpPr>
              <p:spPr>
                <a:xfrm>
                  <a:off x="4229100" y="4091888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448" name="Hexagon 2447"/>
                <p:cNvSpPr>
                  <a:spLocks noChangeAspect="1"/>
                </p:cNvSpPr>
                <p:nvPr/>
              </p:nvSpPr>
              <p:spPr>
                <a:xfrm>
                  <a:off x="4229100" y="3969994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449" name="Hexagon 2448"/>
                <p:cNvSpPr>
                  <a:spLocks noChangeAspect="1"/>
                </p:cNvSpPr>
                <p:nvPr/>
              </p:nvSpPr>
              <p:spPr>
                <a:xfrm>
                  <a:off x="4229100" y="3848100"/>
                  <a:ext cx="141397" cy="121894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p:grpSp>
          <p:grpSp>
            <p:nvGrpSpPr>
              <p:cNvPr id="2316" name="Group 711"/>
              <p:cNvGrpSpPr>
                <a:grpSpLocks noChangeAspect="1"/>
              </p:cNvGrpSpPr>
              <p:nvPr/>
            </p:nvGrpSpPr>
            <p:grpSpPr>
              <a:xfrm>
                <a:off x="3313176" y="3787348"/>
                <a:ext cx="954024" cy="975152"/>
                <a:chOff x="3695700" y="2667000"/>
                <a:chExt cx="1789176" cy="1828800"/>
              </a:xfrm>
              <a:grpFill/>
            </p:grpSpPr>
            <p:sp>
              <p:nvSpPr>
                <p:cNvPr id="2317" name="Hexagon 2316"/>
                <p:cNvSpPr>
                  <a:spLocks noChangeAspect="1"/>
                </p:cNvSpPr>
                <p:nvPr/>
              </p:nvSpPr>
              <p:spPr>
                <a:xfrm>
                  <a:off x="4457700" y="33528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318" name="Hexagon 2317"/>
                <p:cNvSpPr>
                  <a:spLocks noChangeAspect="1"/>
                </p:cNvSpPr>
                <p:nvPr/>
              </p:nvSpPr>
              <p:spPr>
                <a:xfrm>
                  <a:off x="3848100" y="2804949"/>
                  <a:ext cx="1447800" cy="1248103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319" name="Hexagon 2318"/>
                <p:cNvSpPr>
                  <a:spLocks noChangeAspect="1"/>
                </p:cNvSpPr>
                <p:nvPr/>
              </p:nvSpPr>
              <p:spPr>
                <a:xfrm>
                  <a:off x="4648200" y="34671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320" name="Hexagon 2319"/>
                <p:cNvSpPr>
                  <a:spLocks noChangeAspect="1"/>
                </p:cNvSpPr>
                <p:nvPr/>
              </p:nvSpPr>
              <p:spPr>
                <a:xfrm>
                  <a:off x="4457700" y="35814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321" name="Hexagon 2320"/>
                <p:cNvSpPr>
                  <a:spLocks noChangeAspect="1"/>
                </p:cNvSpPr>
                <p:nvPr/>
              </p:nvSpPr>
              <p:spPr>
                <a:xfrm>
                  <a:off x="4267200" y="34671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322" name="Hexagon 2321"/>
                <p:cNvSpPr>
                  <a:spLocks noChangeAspect="1"/>
                </p:cNvSpPr>
                <p:nvPr/>
              </p:nvSpPr>
              <p:spPr>
                <a:xfrm>
                  <a:off x="4267200" y="32385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323" name="Hexagon 2322"/>
                <p:cNvSpPr>
                  <a:spLocks noChangeAspect="1"/>
                </p:cNvSpPr>
                <p:nvPr/>
              </p:nvSpPr>
              <p:spPr>
                <a:xfrm>
                  <a:off x="4457700" y="31242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324" name="Hexagon 2323"/>
                <p:cNvSpPr>
                  <a:spLocks noChangeAspect="1"/>
                </p:cNvSpPr>
                <p:nvPr/>
              </p:nvSpPr>
              <p:spPr>
                <a:xfrm>
                  <a:off x="4648200" y="32385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325" name="Hexagon 2324"/>
                <p:cNvSpPr>
                  <a:spLocks noChangeAspect="1"/>
                </p:cNvSpPr>
                <p:nvPr/>
              </p:nvSpPr>
              <p:spPr>
                <a:xfrm>
                  <a:off x="4838700" y="33528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326" name="Hexagon 2325"/>
                <p:cNvSpPr>
                  <a:spLocks noChangeAspect="1"/>
                </p:cNvSpPr>
                <p:nvPr/>
              </p:nvSpPr>
              <p:spPr>
                <a:xfrm>
                  <a:off x="4838700" y="35814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327" name="Hexagon 2326"/>
                <p:cNvSpPr>
                  <a:spLocks noChangeAspect="1"/>
                </p:cNvSpPr>
                <p:nvPr/>
              </p:nvSpPr>
              <p:spPr>
                <a:xfrm>
                  <a:off x="4648200" y="36957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328" name="Hexagon 2327"/>
                <p:cNvSpPr>
                  <a:spLocks noChangeAspect="1"/>
                </p:cNvSpPr>
                <p:nvPr/>
              </p:nvSpPr>
              <p:spPr>
                <a:xfrm>
                  <a:off x="4457700" y="38100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329" name="Hexagon 2328"/>
                <p:cNvSpPr>
                  <a:spLocks noChangeAspect="1"/>
                </p:cNvSpPr>
                <p:nvPr/>
              </p:nvSpPr>
              <p:spPr>
                <a:xfrm>
                  <a:off x="4267200" y="36957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330" name="Hexagon 2329"/>
                <p:cNvSpPr>
                  <a:spLocks noChangeAspect="1"/>
                </p:cNvSpPr>
                <p:nvPr/>
              </p:nvSpPr>
              <p:spPr>
                <a:xfrm>
                  <a:off x="4076700" y="35814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331" name="Hexagon 2330"/>
                <p:cNvSpPr>
                  <a:spLocks noChangeAspect="1"/>
                </p:cNvSpPr>
                <p:nvPr/>
              </p:nvSpPr>
              <p:spPr>
                <a:xfrm>
                  <a:off x="4076700" y="33528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332" name="Hexagon 2331"/>
                <p:cNvSpPr>
                  <a:spLocks noChangeAspect="1"/>
                </p:cNvSpPr>
                <p:nvPr/>
              </p:nvSpPr>
              <p:spPr>
                <a:xfrm>
                  <a:off x="4076700" y="31242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333" name="Hexagon 2332"/>
                <p:cNvSpPr>
                  <a:spLocks noChangeAspect="1"/>
                </p:cNvSpPr>
                <p:nvPr/>
              </p:nvSpPr>
              <p:spPr>
                <a:xfrm>
                  <a:off x="4267200" y="30099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334" name="Hexagon 2333"/>
                <p:cNvSpPr>
                  <a:spLocks noChangeAspect="1"/>
                </p:cNvSpPr>
                <p:nvPr/>
              </p:nvSpPr>
              <p:spPr>
                <a:xfrm>
                  <a:off x="4457700" y="28956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335" name="Hexagon 2334"/>
                <p:cNvSpPr>
                  <a:spLocks noChangeAspect="1"/>
                </p:cNvSpPr>
                <p:nvPr/>
              </p:nvSpPr>
              <p:spPr>
                <a:xfrm>
                  <a:off x="4648200" y="30099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336" name="Hexagon 2335"/>
                <p:cNvSpPr>
                  <a:spLocks noChangeAspect="1"/>
                </p:cNvSpPr>
                <p:nvPr/>
              </p:nvSpPr>
              <p:spPr>
                <a:xfrm>
                  <a:off x="4838700" y="31242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337" name="Hexagon 2336"/>
                <p:cNvSpPr>
                  <a:spLocks noChangeAspect="1"/>
                </p:cNvSpPr>
                <p:nvPr/>
              </p:nvSpPr>
              <p:spPr>
                <a:xfrm>
                  <a:off x="5029200" y="32385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338" name="Hexagon 2337"/>
                <p:cNvSpPr>
                  <a:spLocks noChangeAspect="1"/>
                </p:cNvSpPr>
                <p:nvPr/>
              </p:nvSpPr>
              <p:spPr>
                <a:xfrm>
                  <a:off x="5029200" y="34671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339" name="Hexagon 2338"/>
                <p:cNvSpPr>
                  <a:spLocks noChangeAspect="1"/>
                </p:cNvSpPr>
                <p:nvPr/>
              </p:nvSpPr>
              <p:spPr>
                <a:xfrm>
                  <a:off x="5029200" y="36957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340" name="Hexagon 2339"/>
                <p:cNvSpPr>
                  <a:spLocks noChangeAspect="1"/>
                </p:cNvSpPr>
                <p:nvPr/>
              </p:nvSpPr>
              <p:spPr>
                <a:xfrm>
                  <a:off x="4838700" y="38100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341" name="Hexagon 2340"/>
                <p:cNvSpPr>
                  <a:spLocks noChangeAspect="1"/>
                </p:cNvSpPr>
                <p:nvPr/>
              </p:nvSpPr>
              <p:spPr>
                <a:xfrm>
                  <a:off x="4648200" y="39243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342" name="Hexagon 2341"/>
                <p:cNvSpPr>
                  <a:spLocks noChangeAspect="1"/>
                </p:cNvSpPr>
                <p:nvPr/>
              </p:nvSpPr>
              <p:spPr>
                <a:xfrm>
                  <a:off x="4457700" y="40386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343" name="Hexagon 2342"/>
                <p:cNvSpPr>
                  <a:spLocks noChangeAspect="1"/>
                </p:cNvSpPr>
                <p:nvPr/>
              </p:nvSpPr>
              <p:spPr>
                <a:xfrm>
                  <a:off x="4267200" y="39243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344" name="Hexagon 2343"/>
                <p:cNvSpPr>
                  <a:spLocks noChangeAspect="1"/>
                </p:cNvSpPr>
                <p:nvPr/>
              </p:nvSpPr>
              <p:spPr>
                <a:xfrm>
                  <a:off x="4076700" y="38100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345" name="Hexagon 2344"/>
                <p:cNvSpPr>
                  <a:spLocks noChangeAspect="1"/>
                </p:cNvSpPr>
                <p:nvPr/>
              </p:nvSpPr>
              <p:spPr>
                <a:xfrm>
                  <a:off x="3886200" y="36957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346" name="Hexagon 2345"/>
                <p:cNvSpPr>
                  <a:spLocks noChangeAspect="1"/>
                </p:cNvSpPr>
                <p:nvPr/>
              </p:nvSpPr>
              <p:spPr>
                <a:xfrm>
                  <a:off x="3886200" y="34671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347" name="Hexagon 2346"/>
                <p:cNvSpPr>
                  <a:spLocks noChangeAspect="1"/>
                </p:cNvSpPr>
                <p:nvPr/>
              </p:nvSpPr>
              <p:spPr>
                <a:xfrm>
                  <a:off x="3886200" y="32385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348" name="Hexagon 2347"/>
                <p:cNvSpPr>
                  <a:spLocks noChangeAspect="1"/>
                </p:cNvSpPr>
                <p:nvPr/>
              </p:nvSpPr>
              <p:spPr>
                <a:xfrm>
                  <a:off x="3886200" y="30099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349" name="Hexagon 2348"/>
                <p:cNvSpPr>
                  <a:spLocks noChangeAspect="1"/>
                </p:cNvSpPr>
                <p:nvPr/>
              </p:nvSpPr>
              <p:spPr>
                <a:xfrm>
                  <a:off x="4076700" y="28956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350" name="Hexagon 2349"/>
                <p:cNvSpPr>
                  <a:spLocks noChangeAspect="1"/>
                </p:cNvSpPr>
                <p:nvPr/>
              </p:nvSpPr>
              <p:spPr>
                <a:xfrm>
                  <a:off x="4267200" y="27813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351" name="Hexagon 2350"/>
                <p:cNvSpPr>
                  <a:spLocks noChangeAspect="1"/>
                </p:cNvSpPr>
                <p:nvPr/>
              </p:nvSpPr>
              <p:spPr>
                <a:xfrm>
                  <a:off x="4457700" y="26670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352" name="Hexagon 2351"/>
                <p:cNvSpPr>
                  <a:spLocks noChangeAspect="1"/>
                </p:cNvSpPr>
                <p:nvPr/>
              </p:nvSpPr>
              <p:spPr>
                <a:xfrm>
                  <a:off x="4648200" y="27813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353" name="Hexagon 2352"/>
                <p:cNvSpPr>
                  <a:spLocks noChangeAspect="1"/>
                </p:cNvSpPr>
                <p:nvPr/>
              </p:nvSpPr>
              <p:spPr>
                <a:xfrm>
                  <a:off x="4838700" y="28956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354" name="Hexagon 2353"/>
                <p:cNvSpPr>
                  <a:spLocks noChangeAspect="1"/>
                </p:cNvSpPr>
                <p:nvPr/>
              </p:nvSpPr>
              <p:spPr>
                <a:xfrm>
                  <a:off x="5029200" y="30099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355" name="Hexagon 2354"/>
                <p:cNvSpPr>
                  <a:spLocks noChangeAspect="1"/>
                </p:cNvSpPr>
                <p:nvPr/>
              </p:nvSpPr>
              <p:spPr>
                <a:xfrm>
                  <a:off x="5219700" y="31242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356" name="Hexagon 2355"/>
                <p:cNvSpPr>
                  <a:spLocks noChangeAspect="1"/>
                </p:cNvSpPr>
                <p:nvPr/>
              </p:nvSpPr>
              <p:spPr>
                <a:xfrm>
                  <a:off x="5219700" y="33528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357" name="Hexagon 2356"/>
                <p:cNvSpPr>
                  <a:spLocks noChangeAspect="1"/>
                </p:cNvSpPr>
                <p:nvPr/>
              </p:nvSpPr>
              <p:spPr>
                <a:xfrm>
                  <a:off x="5219700" y="35814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358" name="Hexagon 2357"/>
                <p:cNvSpPr>
                  <a:spLocks noChangeAspect="1"/>
                </p:cNvSpPr>
                <p:nvPr/>
              </p:nvSpPr>
              <p:spPr>
                <a:xfrm>
                  <a:off x="5219700" y="38100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359" name="Hexagon 2358"/>
                <p:cNvSpPr>
                  <a:spLocks noChangeAspect="1"/>
                </p:cNvSpPr>
                <p:nvPr/>
              </p:nvSpPr>
              <p:spPr>
                <a:xfrm>
                  <a:off x="5029200" y="39243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360" name="Hexagon 2359"/>
                <p:cNvSpPr>
                  <a:spLocks noChangeAspect="1"/>
                </p:cNvSpPr>
                <p:nvPr/>
              </p:nvSpPr>
              <p:spPr>
                <a:xfrm>
                  <a:off x="4838700" y="40386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361" name="Hexagon 2360"/>
                <p:cNvSpPr>
                  <a:spLocks noChangeAspect="1"/>
                </p:cNvSpPr>
                <p:nvPr/>
              </p:nvSpPr>
              <p:spPr>
                <a:xfrm>
                  <a:off x="4648200" y="41529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362" name="Hexagon 2361"/>
                <p:cNvSpPr>
                  <a:spLocks noChangeAspect="1"/>
                </p:cNvSpPr>
                <p:nvPr/>
              </p:nvSpPr>
              <p:spPr>
                <a:xfrm>
                  <a:off x="4457700" y="42672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363" name="Hexagon 2362"/>
                <p:cNvSpPr>
                  <a:spLocks noChangeAspect="1"/>
                </p:cNvSpPr>
                <p:nvPr/>
              </p:nvSpPr>
              <p:spPr>
                <a:xfrm>
                  <a:off x="4267200" y="41529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364" name="Hexagon 2363"/>
                <p:cNvSpPr>
                  <a:spLocks noChangeAspect="1"/>
                </p:cNvSpPr>
                <p:nvPr/>
              </p:nvSpPr>
              <p:spPr>
                <a:xfrm>
                  <a:off x="4076700" y="40386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365" name="Hexagon 2364"/>
                <p:cNvSpPr>
                  <a:spLocks noChangeAspect="1"/>
                </p:cNvSpPr>
                <p:nvPr/>
              </p:nvSpPr>
              <p:spPr>
                <a:xfrm>
                  <a:off x="3886200" y="39243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366" name="Hexagon 2365"/>
                <p:cNvSpPr>
                  <a:spLocks noChangeAspect="1"/>
                </p:cNvSpPr>
                <p:nvPr/>
              </p:nvSpPr>
              <p:spPr>
                <a:xfrm>
                  <a:off x="3886200" y="27813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367" name="Hexagon 2366"/>
                <p:cNvSpPr>
                  <a:spLocks noChangeAspect="1"/>
                </p:cNvSpPr>
                <p:nvPr/>
              </p:nvSpPr>
              <p:spPr>
                <a:xfrm>
                  <a:off x="4076700" y="26670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368" name="Hexagon 2367"/>
                <p:cNvSpPr>
                  <a:spLocks noChangeAspect="1"/>
                </p:cNvSpPr>
                <p:nvPr/>
              </p:nvSpPr>
              <p:spPr>
                <a:xfrm>
                  <a:off x="4838700" y="26670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369" name="Hexagon 2368"/>
                <p:cNvSpPr>
                  <a:spLocks noChangeAspect="1"/>
                </p:cNvSpPr>
                <p:nvPr/>
              </p:nvSpPr>
              <p:spPr>
                <a:xfrm>
                  <a:off x="5029200" y="27813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370" name="Hexagon 2369"/>
                <p:cNvSpPr>
                  <a:spLocks noChangeAspect="1"/>
                </p:cNvSpPr>
                <p:nvPr/>
              </p:nvSpPr>
              <p:spPr>
                <a:xfrm>
                  <a:off x="5219700" y="28956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371" name="Hexagon 2370"/>
                <p:cNvSpPr>
                  <a:spLocks noChangeAspect="1"/>
                </p:cNvSpPr>
                <p:nvPr/>
              </p:nvSpPr>
              <p:spPr>
                <a:xfrm>
                  <a:off x="5219700" y="40386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372" name="Hexagon 2371"/>
                <p:cNvSpPr>
                  <a:spLocks noChangeAspect="1"/>
                </p:cNvSpPr>
                <p:nvPr/>
              </p:nvSpPr>
              <p:spPr>
                <a:xfrm>
                  <a:off x="5029200" y="41529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373" name="Hexagon 2372"/>
                <p:cNvSpPr>
                  <a:spLocks noChangeAspect="1"/>
                </p:cNvSpPr>
                <p:nvPr/>
              </p:nvSpPr>
              <p:spPr>
                <a:xfrm>
                  <a:off x="4838700" y="42672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374" name="Hexagon 2373"/>
                <p:cNvSpPr>
                  <a:spLocks noChangeAspect="1"/>
                </p:cNvSpPr>
                <p:nvPr/>
              </p:nvSpPr>
              <p:spPr>
                <a:xfrm>
                  <a:off x="4076700" y="42672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375" name="Hexagon 2374"/>
                <p:cNvSpPr>
                  <a:spLocks noChangeAspect="1"/>
                </p:cNvSpPr>
                <p:nvPr/>
              </p:nvSpPr>
              <p:spPr>
                <a:xfrm>
                  <a:off x="3886200" y="41529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376" name="Hexagon 2375"/>
                <p:cNvSpPr>
                  <a:spLocks noChangeAspect="1"/>
                </p:cNvSpPr>
                <p:nvPr/>
              </p:nvSpPr>
              <p:spPr>
                <a:xfrm>
                  <a:off x="5219700" y="26670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377" name="Hexagon 2376"/>
                <p:cNvSpPr>
                  <a:spLocks noChangeAspect="1"/>
                </p:cNvSpPr>
                <p:nvPr/>
              </p:nvSpPr>
              <p:spPr>
                <a:xfrm>
                  <a:off x="5219700" y="42672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378" name="Hexagon 2377"/>
                <p:cNvSpPr>
                  <a:spLocks noChangeAspect="1"/>
                </p:cNvSpPr>
                <p:nvPr/>
              </p:nvSpPr>
              <p:spPr>
                <a:xfrm>
                  <a:off x="3695700" y="42672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379" name="Hexagon 2378"/>
                <p:cNvSpPr>
                  <a:spLocks noChangeAspect="1"/>
                </p:cNvSpPr>
                <p:nvPr/>
              </p:nvSpPr>
              <p:spPr>
                <a:xfrm>
                  <a:off x="3695700" y="40386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380" name="Hexagon 2379"/>
                <p:cNvSpPr>
                  <a:spLocks noChangeAspect="1"/>
                </p:cNvSpPr>
                <p:nvPr/>
              </p:nvSpPr>
              <p:spPr>
                <a:xfrm>
                  <a:off x="3695700" y="38100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381" name="Hexagon 2380"/>
                <p:cNvSpPr>
                  <a:spLocks noChangeAspect="1"/>
                </p:cNvSpPr>
                <p:nvPr/>
              </p:nvSpPr>
              <p:spPr>
                <a:xfrm>
                  <a:off x="3695700" y="35814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382" name="Hexagon 2381"/>
                <p:cNvSpPr>
                  <a:spLocks noChangeAspect="1"/>
                </p:cNvSpPr>
                <p:nvPr/>
              </p:nvSpPr>
              <p:spPr>
                <a:xfrm>
                  <a:off x="3695700" y="33528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383" name="Hexagon 2382"/>
                <p:cNvSpPr>
                  <a:spLocks noChangeAspect="1"/>
                </p:cNvSpPr>
                <p:nvPr/>
              </p:nvSpPr>
              <p:spPr>
                <a:xfrm>
                  <a:off x="3695700" y="31242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384" name="Hexagon 2383"/>
                <p:cNvSpPr>
                  <a:spLocks noChangeAspect="1"/>
                </p:cNvSpPr>
                <p:nvPr/>
              </p:nvSpPr>
              <p:spPr>
                <a:xfrm>
                  <a:off x="3695700" y="28956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385" name="Hexagon 2384"/>
                <p:cNvSpPr>
                  <a:spLocks noChangeAspect="1"/>
                </p:cNvSpPr>
                <p:nvPr/>
              </p:nvSpPr>
              <p:spPr>
                <a:xfrm>
                  <a:off x="3695700" y="2667000"/>
                  <a:ext cx="265176" cy="228600"/>
                </a:xfrm>
                <a:prstGeom prst="hexagon">
                  <a:avLst>
                    <a:gd name="adj" fmla="val 29861"/>
                    <a:gd name="vf" fmla="val 115470"/>
                  </a:avLst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p:grpSp>
        </p:grpSp>
        <p:pic>
          <p:nvPicPr>
            <p:cNvPr id="2307" name="Picture 5" descr="D:\FYP\Presentation\figures\MSCVLR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73690" y="2057400"/>
              <a:ext cx="1769810" cy="11811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222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1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3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4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6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7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8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db2004120l">
  <a:themeElements>
    <a:clrScheme name="sample 3">
      <a:dk1>
        <a:srgbClr val="2B166E"/>
      </a:dk1>
      <a:lt1>
        <a:srgbClr val="FFFFFF"/>
      </a:lt1>
      <a:dk2>
        <a:srgbClr val="1640B6"/>
      </a:dk2>
      <a:lt2>
        <a:srgbClr val="B2B2B2"/>
      </a:lt2>
      <a:accent1>
        <a:srgbClr val="48BDEC"/>
      </a:accent1>
      <a:accent2>
        <a:srgbClr val="EB984D"/>
      </a:accent2>
      <a:accent3>
        <a:srgbClr val="FFFFFF"/>
      </a:accent3>
      <a:accent4>
        <a:srgbClr val="23115D"/>
      </a:accent4>
      <a:accent5>
        <a:srgbClr val="B1DBF4"/>
      </a:accent5>
      <a:accent6>
        <a:srgbClr val="D58945"/>
      </a:accent6>
      <a:hlink>
        <a:srgbClr val="339966"/>
      </a:hlink>
      <a:folHlink>
        <a:srgbClr val="7E88E4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19426B"/>
        </a:dk1>
        <a:lt1>
          <a:srgbClr val="FFFFFF"/>
        </a:lt1>
        <a:dk2>
          <a:srgbClr val="008080"/>
        </a:dk2>
        <a:lt2>
          <a:srgbClr val="B2B2B2"/>
        </a:lt2>
        <a:accent1>
          <a:srgbClr val="35C9C2"/>
        </a:accent1>
        <a:accent2>
          <a:srgbClr val="398AC7"/>
        </a:accent2>
        <a:accent3>
          <a:srgbClr val="FFFFFF"/>
        </a:accent3>
        <a:accent4>
          <a:srgbClr val="14375A"/>
        </a:accent4>
        <a:accent5>
          <a:srgbClr val="AEE1DD"/>
        </a:accent5>
        <a:accent6>
          <a:srgbClr val="337DB4"/>
        </a:accent6>
        <a:hlink>
          <a:srgbClr val="CCCC00"/>
        </a:hlink>
        <a:folHlink>
          <a:srgbClr val="6D50C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25095D"/>
        </a:dk1>
        <a:lt1>
          <a:srgbClr val="FFFFFF"/>
        </a:lt1>
        <a:dk2>
          <a:srgbClr val="A1537C"/>
        </a:dk2>
        <a:lt2>
          <a:srgbClr val="B2B2B2"/>
        </a:lt2>
        <a:accent1>
          <a:srgbClr val="AF8ADC"/>
        </a:accent1>
        <a:accent2>
          <a:srgbClr val="60A065"/>
        </a:accent2>
        <a:accent3>
          <a:srgbClr val="FFFFFF"/>
        </a:accent3>
        <a:accent4>
          <a:srgbClr val="1E064E"/>
        </a:accent4>
        <a:accent5>
          <a:srgbClr val="D4C4EB"/>
        </a:accent5>
        <a:accent6>
          <a:srgbClr val="56915B"/>
        </a:accent6>
        <a:hlink>
          <a:srgbClr val="8DAED9"/>
        </a:hlink>
        <a:folHlink>
          <a:srgbClr val="5974C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2B166E"/>
        </a:dk1>
        <a:lt1>
          <a:srgbClr val="FFFFFF"/>
        </a:lt1>
        <a:dk2>
          <a:srgbClr val="1640B6"/>
        </a:dk2>
        <a:lt2>
          <a:srgbClr val="B2B2B2"/>
        </a:lt2>
        <a:accent1>
          <a:srgbClr val="48BDEC"/>
        </a:accent1>
        <a:accent2>
          <a:srgbClr val="EB984D"/>
        </a:accent2>
        <a:accent3>
          <a:srgbClr val="FFFFFF"/>
        </a:accent3>
        <a:accent4>
          <a:srgbClr val="23115D"/>
        </a:accent4>
        <a:accent5>
          <a:srgbClr val="B1DBF4"/>
        </a:accent5>
        <a:accent6>
          <a:srgbClr val="D58945"/>
        </a:accent6>
        <a:hlink>
          <a:srgbClr val="339966"/>
        </a:hlink>
        <a:folHlink>
          <a:srgbClr val="7E88E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cdb2004120l</Template>
  <TotalTime>4791</TotalTime>
  <Words>1155</Words>
  <Application>Microsoft Office PowerPoint</Application>
  <PresentationFormat>On-screen Show (4:3)</PresentationFormat>
  <Paragraphs>489</Paragraphs>
  <Slides>43</Slides>
  <Notes>18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5" baseType="lpstr">
      <vt:lpstr>cdb2004120l</vt:lpstr>
      <vt:lpstr>Image</vt:lpstr>
      <vt:lpstr>Gateway Mobile Location Centre GMLC</vt:lpstr>
      <vt:lpstr>Contents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Gateway Mobile Location Centre</dc:title>
  <dc:creator>erahal</dc:creator>
  <cp:lastModifiedBy>erahal</cp:lastModifiedBy>
  <cp:revision>405</cp:revision>
  <dcterms:created xsi:type="dcterms:W3CDTF">2010-06-01T06:47:36Z</dcterms:created>
  <dcterms:modified xsi:type="dcterms:W3CDTF">2015-04-15T11:51:36Z</dcterms:modified>
</cp:coreProperties>
</file>